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4"/>
  </p:notesMasterIdLst>
  <p:handoutMasterIdLst>
    <p:handoutMasterId r:id="rId15"/>
  </p:handoutMasterIdLst>
  <p:sldIdLst>
    <p:sldId id="298" r:id="rId5"/>
    <p:sldId id="287" r:id="rId6"/>
    <p:sldId id="299" r:id="rId7"/>
    <p:sldId id="294" r:id="rId8"/>
    <p:sldId id="295" r:id="rId9"/>
    <p:sldId id="278" r:id="rId10"/>
    <p:sldId id="297" r:id="rId11"/>
    <p:sldId id="290" r:id="rId12"/>
    <p:sldId id="271" r:id="rId13"/>
  </p:sldIdLst>
  <p:sldSz cx="12188825" cy="6858000"/>
  <p:notesSz cx="6858000" cy="9144000"/>
  <p:defaultTextStyle>
    <a:defPPr rtl="0">
      <a:defRPr lang="ru-ru"/>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6"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AA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D03447BB-5D67-496B-8E87-E561075AD55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280" autoAdjust="0"/>
  </p:normalViewPr>
  <p:slideViewPr>
    <p:cSldViewPr>
      <p:cViewPr varScale="1">
        <p:scale>
          <a:sx n="164" d="100"/>
          <a:sy n="164" d="100"/>
        </p:scale>
        <p:origin x="186" y="120"/>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2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полнитель верхнего колонтитула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a:p>
        </p:txBody>
      </p:sp>
      <p:sp>
        <p:nvSpPr>
          <p:cNvPr id="3" name="Дата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l" rtl="0">
              <a:defRPr sz="1200"/>
            </a:lvl1pPr>
          </a:lstStyle>
          <a:p>
            <a:pPr rtl="0"/>
            <a:r>
              <a:rPr lang="en-US"/>
              <a:t>24.06.2016</a:t>
            </a:r>
            <a:endParaRPr/>
          </a:p>
        </p:txBody>
      </p:sp>
      <p:sp>
        <p:nvSpPr>
          <p:cNvPr id="4" name="Нижний колонтитул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a:p>
        </p:txBody>
      </p:sp>
      <p:sp>
        <p:nvSpPr>
          <p:cNvPr id="5" name="Номер слайда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l" rtl="0">
              <a:defRPr sz="1200"/>
            </a:lvl1pPr>
          </a:lstStyle>
          <a:p>
            <a:pPr rtl="0"/>
            <a:fld id="{DA52D9BF-D574-4807-B36C-9E2A025BE826}" type="slidenum">
              <a:rPr/>
              <a:t>‹#›</a:t>
            </a:fld>
            <a:endParaRPr/>
          </a:p>
        </p:txBody>
      </p:sp>
    </p:spTree>
    <p:extLst>
      <p:ext uri="{BB962C8B-B14F-4D97-AF65-F5344CB8AC3E}">
        <p14:creationId xmlns:p14="http://schemas.microsoft.com/office/powerpoint/2010/main" val="23067921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полнитель верхнего колонтитула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l" rtl="0">
              <a:defRPr sz="1200"/>
            </a:lvl1pPr>
          </a:lstStyle>
          <a:p>
            <a:pPr rtl="0"/>
            <a:r>
              <a:rPr lang="en-US"/>
              <a:t>24.06.2016</a:t>
            </a:r>
            <a:endParaRPr/>
          </a:p>
        </p:txBody>
      </p:sp>
      <p:sp>
        <p:nvSpPr>
          <p:cNvPr id="4" name="Образ слайда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rtl="0"/>
            <a:endParaRPr/>
          </a:p>
        </p:txBody>
      </p:sp>
      <p:sp>
        <p:nvSpPr>
          <p:cNvPr id="5" name="Заполнитель заметок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t>Щелкните, чтобы изменить стили текста образца слайда</a:t>
            </a:r>
          </a:p>
          <a:p>
            <a:pPr lvl="1" rtl="0"/>
            <a:r>
              <a:t>Второй уровень</a:t>
            </a:r>
          </a:p>
          <a:p>
            <a:pPr lvl="2" rtl="0"/>
            <a:r>
              <a:t>Третий уровень</a:t>
            </a:r>
          </a:p>
          <a:p>
            <a:pPr lvl="3" rtl="0"/>
            <a:r>
              <a:t>Четвертый уровень</a:t>
            </a:r>
          </a:p>
          <a:p>
            <a:pPr lvl="4" rtl="0"/>
            <a:r>
              <a:t>Пятый уровень</a:t>
            </a:r>
          </a:p>
        </p:txBody>
      </p:sp>
      <p:sp>
        <p:nvSpPr>
          <p:cNvPr id="6" name="Заполнитель нижнего колонтитула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l" rtl="0">
              <a:defRPr sz="1200"/>
            </a:lvl1pPr>
          </a:lstStyle>
          <a:p>
            <a:pPr rtl="0"/>
            <a:fld id="{9E11EC53-F507-411E-9ADC-FBCFECE09D3D}" type="slidenum">
              <a:rPr/>
              <a:t>‹#›</a:t>
            </a:fld>
            <a:endParaRPr/>
          </a:p>
        </p:txBody>
      </p:sp>
    </p:spTree>
    <p:extLst>
      <p:ext uri="{BB962C8B-B14F-4D97-AF65-F5344CB8AC3E}">
        <p14:creationId xmlns:p14="http://schemas.microsoft.com/office/powerpoint/2010/main" val="758182631"/>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8" name="Равнобедренный треугольник 5"/>
          <p:cNvSpPr/>
          <p:nvPr/>
        </p:nvSpPr>
        <p:spPr>
          <a:xfrm>
            <a:off x="-1607" y="-1115"/>
            <a:ext cx="12190403" cy="6863692"/>
          </a:xfrm>
          <a:custGeom>
            <a:avLst/>
            <a:gdLst/>
            <a:ahLst/>
            <a:cxnLst/>
            <a:rect l="l" t="t" r="r" b="b"/>
            <a:pathLst>
              <a:path w="9145184" h="5147769">
                <a:moveTo>
                  <a:pt x="4573206" y="2611793"/>
                </a:moveTo>
                <a:lnTo>
                  <a:pt x="4673081" y="5144337"/>
                </a:lnTo>
                <a:lnTo>
                  <a:pt x="4473331" y="5144337"/>
                </a:lnTo>
                <a:close/>
                <a:moveTo>
                  <a:pt x="4571642" y="2577669"/>
                </a:moveTo>
                <a:lnTo>
                  <a:pt x="4568842" y="2582993"/>
                </a:lnTo>
                <a:lnTo>
                  <a:pt x="4572592" y="2595063"/>
                </a:lnTo>
                <a:lnTo>
                  <a:pt x="4576342" y="2582993"/>
                </a:lnTo>
                <a:lnTo>
                  <a:pt x="4573542" y="2577669"/>
                </a:lnTo>
                <a:lnTo>
                  <a:pt x="4576527" y="2582398"/>
                </a:lnTo>
                <a:lnTo>
                  <a:pt x="4577948" y="2577822"/>
                </a:lnTo>
                <a:lnTo>
                  <a:pt x="4576812" y="2582849"/>
                </a:lnTo>
                <a:lnTo>
                  <a:pt x="6195680" y="5147769"/>
                </a:lnTo>
                <a:lnTo>
                  <a:pt x="5925258" y="5147769"/>
                </a:lnTo>
                <a:lnTo>
                  <a:pt x="4576648" y="2583574"/>
                </a:lnTo>
                <a:lnTo>
                  <a:pt x="4573436" y="2597778"/>
                </a:lnTo>
                <a:lnTo>
                  <a:pt x="5365626" y="5147732"/>
                </a:lnTo>
                <a:lnTo>
                  <a:pt x="5148352" y="5147731"/>
                </a:lnTo>
                <a:lnTo>
                  <a:pt x="4572592" y="2601509"/>
                </a:lnTo>
                <a:lnTo>
                  <a:pt x="3996832" y="5147731"/>
                </a:lnTo>
                <a:lnTo>
                  <a:pt x="3779558" y="5147732"/>
                </a:lnTo>
                <a:lnTo>
                  <a:pt x="4571749" y="2597778"/>
                </a:lnTo>
                <a:lnTo>
                  <a:pt x="4568537" y="2583574"/>
                </a:lnTo>
                <a:lnTo>
                  <a:pt x="3219926" y="5147769"/>
                </a:lnTo>
                <a:lnTo>
                  <a:pt x="2949504" y="5147769"/>
                </a:lnTo>
                <a:lnTo>
                  <a:pt x="4568373" y="2582849"/>
                </a:lnTo>
                <a:lnTo>
                  <a:pt x="4567236" y="2577822"/>
                </a:lnTo>
                <a:lnTo>
                  <a:pt x="4568658" y="2582398"/>
                </a:lnTo>
                <a:close/>
                <a:moveTo>
                  <a:pt x="4575557" y="2575085"/>
                </a:moveTo>
                <a:lnTo>
                  <a:pt x="7359080" y="5147393"/>
                </a:lnTo>
                <a:lnTo>
                  <a:pt x="6952676" y="5147393"/>
                </a:lnTo>
                <a:close/>
                <a:moveTo>
                  <a:pt x="4569627" y="2575085"/>
                </a:moveTo>
                <a:lnTo>
                  <a:pt x="2192508" y="5147393"/>
                </a:lnTo>
                <a:lnTo>
                  <a:pt x="1786104" y="5147393"/>
                </a:lnTo>
                <a:close/>
                <a:moveTo>
                  <a:pt x="4575024" y="2574459"/>
                </a:moveTo>
                <a:lnTo>
                  <a:pt x="4578940" y="2575344"/>
                </a:lnTo>
                <a:lnTo>
                  <a:pt x="4578048" y="2574781"/>
                </a:lnTo>
                <a:lnTo>
                  <a:pt x="4579253" y="2575415"/>
                </a:lnTo>
                <a:lnTo>
                  <a:pt x="9145184" y="3607878"/>
                </a:lnTo>
                <a:lnTo>
                  <a:pt x="9145184" y="3994264"/>
                </a:lnTo>
                <a:lnTo>
                  <a:pt x="4580914" y="2576289"/>
                </a:lnTo>
                <a:lnTo>
                  <a:pt x="9144554" y="4976484"/>
                </a:lnTo>
                <a:lnTo>
                  <a:pt x="9144554" y="5147483"/>
                </a:lnTo>
                <a:lnTo>
                  <a:pt x="8654212" y="5147483"/>
                </a:lnTo>
                <a:lnTo>
                  <a:pt x="4579973" y="2575996"/>
                </a:lnTo>
                <a:close/>
                <a:moveTo>
                  <a:pt x="4570160" y="2574459"/>
                </a:moveTo>
                <a:lnTo>
                  <a:pt x="4565211" y="2575996"/>
                </a:lnTo>
                <a:lnTo>
                  <a:pt x="490972" y="5147483"/>
                </a:lnTo>
                <a:lnTo>
                  <a:pt x="629" y="5147483"/>
                </a:lnTo>
                <a:lnTo>
                  <a:pt x="630" y="4976484"/>
                </a:lnTo>
                <a:lnTo>
                  <a:pt x="4564270" y="2576289"/>
                </a:lnTo>
                <a:lnTo>
                  <a:pt x="0" y="3994264"/>
                </a:lnTo>
                <a:lnTo>
                  <a:pt x="0" y="3607878"/>
                </a:lnTo>
                <a:lnTo>
                  <a:pt x="4565931" y="2575415"/>
                </a:lnTo>
                <a:lnTo>
                  <a:pt x="4567137" y="2574781"/>
                </a:lnTo>
                <a:lnTo>
                  <a:pt x="4566244" y="2575344"/>
                </a:lnTo>
                <a:close/>
                <a:moveTo>
                  <a:pt x="630" y="286"/>
                </a:moveTo>
                <a:lnTo>
                  <a:pt x="490972" y="286"/>
                </a:lnTo>
                <a:lnTo>
                  <a:pt x="4565212" y="2571773"/>
                </a:lnTo>
                <a:lnTo>
                  <a:pt x="4567326" y="2572430"/>
                </a:lnTo>
                <a:lnTo>
                  <a:pt x="4569443" y="2572513"/>
                </a:lnTo>
                <a:lnTo>
                  <a:pt x="1786104" y="376"/>
                </a:lnTo>
                <a:lnTo>
                  <a:pt x="2192508" y="376"/>
                </a:lnTo>
                <a:lnTo>
                  <a:pt x="4569471" y="2572514"/>
                </a:lnTo>
                <a:lnTo>
                  <a:pt x="4571301" y="2572587"/>
                </a:lnTo>
                <a:lnTo>
                  <a:pt x="4569599" y="2572654"/>
                </a:lnTo>
                <a:lnTo>
                  <a:pt x="4569627" y="2572684"/>
                </a:lnTo>
                <a:lnTo>
                  <a:pt x="4569595" y="2572654"/>
                </a:lnTo>
                <a:lnTo>
                  <a:pt x="4568222" y="2572708"/>
                </a:lnTo>
                <a:lnTo>
                  <a:pt x="4570160" y="2573310"/>
                </a:lnTo>
                <a:lnTo>
                  <a:pt x="4567604" y="2572732"/>
                </a:lnTo>
                <a:lnTo>
                  <a:pt x="4566783" y="2572765"/>
                </a:lnTo>
                <a:lnTo>
                  <a:pt x="4567137" y="2572988"/>
                </a:lnTo>
                <a:lnTo>
                  <a:pt x="4566717" y="2572767"/>
                </a:lnTo>
                <a:lnTo>
                  <a:pt x="1205" y="2752816"/>
                </a:lnTo>
                <a:lnTo>
                  <a:pt x="1205" y="2392358"/>
                </a:lnTo>
                <a:lnTo>
                  <a:pt x="4565974" y="2572377"/>
                </a:lnTo>
                <a:lnTo>
                  <a:pt x="4565931" y="2572354"/>
                </a:lnTo>
                <a:lnTo>
                  <a:pt x="0" y="1539891"/>
                </a:lnTo>
                <a:lnTo>
                  <a:pt x="0" y="1153505"/>
                </a:lnTo>
                <a:lnTo>
                  <a:pt x="4564271" y="2571481"/>
                </a:lnTo>
                <a:lnTo>
                  <a:pt x="630" y="171286"/>
                </a:lnTo>
                <a:close/>
                <a:moveTo>
                  <a:pt x="9144554" y="286"/>
                </a:moveTo>
                <a:lnTo>
                  <a:pt x="9144554" y="171286"/>
                </a:lnTo>
                <a:lnTo>
                  <a:pt x="4580915" y="2571480"/>
                </a:lnTo>
                <a:lnTo>
                  <a:pt x="9145184" y="1153505"/>
                </a:lnTo>
                <a:lnTo>
                  <a:pt x="9145184" y="1539891"/>
                </a:lnTo>
                <a:lnTo>
                  <a:pt x="4579254" y="2572354"/>
                </a:lnTo>
                <a:lnTo>
                  <a:pt x="4579211" y="2572377"/>
                </a:lnTo>
                <a:lnTo>
                  <a:pt x="9143978" y="2392358"/>
                </a:lnTo>
                <a:lnTo>
                  <a:pt x="9143979" y="2752816"/>
                </a:lnTo>
                <a:lnTo>
                  <a:pt x="4578467" y="2572767"/>
                </a:lnTo>
                <a:lnTo>
                  <a:pt x="4578048" y="2572988"/>
                </a:lnTo>
                <a:lnTo>
                  <a:pt x="4578402" y="2572765"/>
                </a:lnTo>
                <a:lnTo>
                  <a:pt x="4577580" y="2572732"/>
                </a:lnTo>
                <a:lnTo>
                  <a:pt x="4575024" y="2573310"/>
                </a:lnTo>
                <a:lnTo>
                  <a:pt x="4576963" y="2572708"/>
                </a:lnTo>
                <a:lnTo>
                  <a:pt x="4575590" y="2572654"/>
                </a:lnTo>
                <a:lnTo>
                  <a:pt x="4575557" y="2572684"/>
                </a:lnTo>
                <a:lnTo>
                  <a:pt x="4575585" y="2572654"/>
                </a:lnTo>
                <a:lnTo>
                  <a:pt x="4573884" y="2572587"/>
                </a:lnTo>
                <a:lnTo>
                  <a:pt x="4575714" y="2572515"/>
                </a:lnTo>
                <a:lnTo>
                  <a:pt x="6952676" y="376"/>
                </a:lnTo>
                <a:lnTo>
                  <a:pt x="7359080" y="376"/>
                </a:lnTo>
                <a:lnTo>
                  <a:pt x="4575742" y="2572513"/>
                </a:lnTo>
                <a:lnTo>
                  <a:pt x="4577858" y="2572430"/>
                </a:lnTo>
                <a:lnTo>
                  <a:pt x="4579973" y="2571773"/>
                </a:lnTo>
                <a:lnTo>
                  <a:pt x="8654212" y="286"/>
                </a:lnTo>
                <a:close/>
                <a:moveTo>
                  <a:pt x="3219926" y="0"/>
                </a:moveTo>
                <a:lnTo>
                  <a:pt x="4568537" y="2564195"/>
                </a:lnTo>
                <a:lnTo>
                  <a:pt x="4571749" y="2549991"/>
                </a:lnTo>
                <a:lnTo>
                  <a:pt x="3779558" y="38"/>
                </a:lnTo>
                <a:lnTo>
                  <a:pt x="3996832" y="38"/>
                </a:lnTo>
                <a:lnTo>
                  <a:pt x="4572260" y="2544793"/>
                </a:lnTo>
                <a:lnTo>
                  <a:pt x="4471935" y="837"/>
                </a:lnTo>
                <a:lnTo>
                  <a:pt x="4674477" y="837"/>
                </a:lnTo>
                <a:lnTo>
                  <a:pt x="4574412" y="2538215"/>
                </a:lnTo>
                <a:lnTo>
                  <a:pt x="5148352" y="38"/>
                </a:lnTo>
                <a:lnTo>
                  <a:pt x="5365626" y="38"/>
                </a:lnTo>
                <a:lnTo>
                  <a:pt x="4574021" y="2548106"/>
                </a:lnTo>
                <a:lnTo>
                  <a:pt x="4573871" y="2551916"/>
                </a:lnTo>
                <a:lnTo>
                  <a:pt x="4576648" y="2564195"/>
                </a:lnTo>
                <a:lnTo>
                  <a:pt x="5925258" y="0"/>
                </a:lnTo>
                <a:lnTo>
                  <a:pt x="6195680" y="0"/>
                </a:lnTo>
                <a:lnTo>
                  <a:pt x="4576812" y="2564920"/>
                </a:lnTo>
                <a:lnTo>
                  <a:pt x="4577948" y="2569947"/>
                </a:lnTo>
                <a:lnTo>
                  <a:pt x="4576527" y="2565371"/>
                </a:lnTo>
                <a:lnTo>
                  <a:pt x="4573542" y="2570100"/>
                </a:lnTo>
                <a:lnTo>
                  <a:pt x="4576342" y="2564777"/>
                </a:lnTo>
                <a:lnTo>
                  <a:pt x="4573699" y="2556271"/>
                </a:lnTo>
                <a:lnTo>
                  <a:pt x="4573206" y="2568777"/>
                </a:lnTo>
                <a:lnTo>
                  <a:pt x="4572575" y="2552763"/>
                </a:lnTo>
                <a:lnTo>
                  <a:pt x="4568842" y="2564777"/>
                </a:lnTo>
                <a:lnTo>
                  <a:pt x="4571642" y="2570100"/>
                </a:lnTo>
                <a:lnTo>
                  <a:pt x="4568658" y="2565371"/>
                </a:lnTo>
                <a:lnTo>
                  <a:pt x="4567236" y="2569947"/>
                </a:lnTo>
                <a:lnTo>
                  <a:pt x="4568373" y="2564920"/>
                </a:lnTo>
                <a:lnTo>
                  <a:pt x="2949504" y="0"/>
                </a:lnTo>
                <a:close/>
              </a:path>
            </a:pathLst>
          </a:custGeom>
          <a:gradFill>
            <a:gsLst>
              <a:gs pos="0">
                <a:schemeClr val="bg1">
                  <a:alpha val="1000"/>
                </a:schemeClr>
              </a:gs>
              <a:gs pos="100000">
                <a:schemeClr val="bg1">
                  <a:alpha val="1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a:p>
        </p:txBody>
      </p:sp>
      <p:sp>
        <p:nvSpPr>
          <p:cNvPr id="62" name="Прямоугольник 61"/>
          <p:cNvSpPr/>
          <p:nvPr/>
        </p:nvSpPr>
        <p:spPr bwMode="hidden">
          <a:xfrm>
            <a:off x="0" y="1905001"/>
            <a:ext cx="12188825" cy="2148252"/>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lnSpc>
                <a:spcPct val="90000"/>
              </a:lnSpc>
            </a:pPr>
            <a:endParaRPr sz="3200">
              <a:solidFill>
                <a:schemeClr val="tx2"/>
              </a:solidFill>
            </a:endParaRPr>
          </a:p>
        </p:txBody>
      </p:sp>
      <p:sp>
        <p:nvSpPr>
          <p:cNvPr id="2" name="Заголовок 1"/>
          <p:cNvSpPr>
            <a:spLocks noGrp="1"/>
          </p:cNvSpPr>
          <p:nvPr>
            <p:ph type="ctrTitle"/>
          </p:nvPr>
        </p:nvSpPr>
        <p:spPr>
          <a:xfrm>
            <a:off x="1218883" y="1905002"/>
            <a:ext cx="9751060" cy="2147926"/>
          </a:xfrm>
        </p:spPr>
        <p:txBody>
          <a:bodyPr rtlCol="0" anchor="ctr">
            <a:normAutofit/>
          </a:bodyPr>
          <a:lstStyle>
            <a:lvl1pPr algn="ctr" rtl="0">
              <a:defRPr sz="4400" cap="all" normalizeH="0" baseline="0"/>
            </a:lvl1pPr>
          </a:lstStyle>
          <a:p>
            <a:pPr rtl="0"/>
            <a:r>
              <a:rPr lang="ru-RU" smtClean="0"/>
              <a:t>Образец заголовка</a:t>
            </a:r>
            <a:endParaRPr/>
          </a:p>
        </p:txBody>
      </p:sp>
      <p:sp>
        <p:nvSpPr>
          <p:cNvPr id="3" name="Подзаголовок 2"/>
          <p:cNvSpPr>
            <a:spLocks noGrp="1"/>
          </p:cNvSpPr>
          <p:nvPr>
            <p:ph type="subTitle" idx="1"/>
          </p:nvPr>
        </p:nvSpPr>
        <p:spPr>
          <a:xfrm>
            <a:off x="1218883" y="4140200"/>
            <a:ext cx="9751060" cy="1016000"/>
          </a:xfrm>
        </p:spPr>
        <p:txBody>
          <a:bodyPr rtlCol="0">
            <a:normAutofit/>
          </a:bodyPr>
          <a:lstStyle>
            <a:lvl1pPr marL="0" indent="0" algn="ctr" rtl="0">
              <a:spcBef>
                <a:spcPts val="0"/>
              </a:spcBef>
              <a:buNone/>
              <a:defRPr sz="2800">
                <a:solidFill>
                  <a:schemeClr val="tx1"/>
                </a:solidFill>
              </a:defRPr>
            </a:lvl1pPr>
            <a:lvl2pPr marL="609493" indent="0" algn="ctr" rtl="0">
              <a:buNone/>
              <a:defRPr>
                <a:solidFill>
                  <a:schemeClr val="tx1">
                    <a:tint val="75000"/>
                  </a:schemeClr>
                </a:solidFill>
              </a:defRPr>
            </a:lvl2pPr>
            <a:lvl3pPr marL="1218987" indent="0" algn="ctr" rtl="0">
              <a:buNone/>
              <a:defRPr>
                <a:solidFill>
                  <a:schemeClr val="tx1">
                    <a:tint val="75000"/>
                  </a:schemeClr>
                </a:solidFill>
              </a:defRPr>
            </a:lvl3pPr>
            <a:lvl4pPr marL="1828480" indent="0" algn="ctr" rtl="0">
              <a:buNone/>
              <a:defRPr>
                <a:solidFill>
                  <a:schemeClr val="tx1">
                    <a:tint val="75000"/>
                  </a:schemeClr>
                </a:solidFill>
              </a:defRPr>
            </a:lvl4pPr>
            <a:lvl5pPr marL="2437973" indent="0" algn="ctr" rtl="0">
              <a:buNone/>
              <a:defRPr>
                <a:solidFill>
                  <a:schemeClr val="tx1">
                    <a:tint val="75000"/>
                  </a:schemeClr>
                </a:solidFill>
              </a:defRPr>
            </a:lvl5pPr>
            <a:lvl6pPr marL="3047467" indent="0" algn="ctr" rtl="0">
              <a:buNone/>
              <a:defRPr>
                <a:solidFill>
                  <a:schemeClr val="tx1">
                    <a:tint val="75000"/>
                  </a:schemeClr>
                </a:solidFill>
              </a:defRPr>
            </a:lvl6pPr>
            <a:lvl7pPr marL="3656960" indent="0" algn="ctr" rtl="0">
              <a:buNone/>
              <a:defRPr>
                <a:solidFill>
                  <a:schemeClr val="tx1">
                    <a:tint val="75000"/>
                  </a:schemeClr>
                </a:solidFill>
              </a:defRPr>
            </a:lvl7pPr>
            <a:lvl8pPr marL="4266453" indent="0" algn="ctr" rtl="0">
              <a:buNone/>
              <a:defRPr>
                <a:solidFill>
                  <a:schemeClr val="tx1">
                    <a:tint val="75000"/>
                  </a:schemeClr>
                </a:solidFill>
              </a:defRPr>
            </a:lvl8pPr>
            <a:lvl9pPr marL="4875947" indent="0" algn="ctr" rtl="0">
              <a:buNone/>
              <a:defRPr>
                <a:solidFill>
                  <a:schemeClr val="tx1">
                    <a:tint val="75000"/>
                  </a:schemeClr>
                </a:solidFill>
              </a:defRPr>
            </a:lvl9pPr>
          </a:lstStyle>
          <a:p>
            <a:pPr rtl="0"/>
            <a:r>
              <a:rPr lang="ru-RU" smtClean="0"/>
              <a:t>Образец подзаголовка</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Альтернативный 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21163" y="482600"/>
            <a:ext cx="3961368" cy="1422400"/>
          </a:xfrm>
        </p:spPr>
        <p:txBody>
          <a:bodyPr rtlCol="0" anchor="b" anchorCtr="0">
            <a:normAutofit/>
          </a:bodyPr>
          <a:lstStyle>
            <a:lvl1pPr algn="l" rtl="0">
              <a:defRPr sz="3200" b="0"/>
            </a:lvl1pPr>
          </a:lstStyle>
          <a:p>
            <a:pPr rtl="0"/>
            <a:r>
              <a:rPr lang="ru-RU" smtClean="0"/>
              <a:t>Образец заголовка</a:t>
            </a:r>
            <a:endParaRPr/>
          </a:p>
        </p:txBody>
      </p:sp>
      <p:sp>
        <p:nvSpPr>
          <p:cNvPr id="9" name="Прямоугольник 8" descr="&#10;"/>
          <p:cNvSpPr/>
          <p:nvPr/>
        </p:nvSpPr>
        <p:spPr>
          <a:xfrm>
            <a:off x="0" y="-1115"/>
            <a:ext cx="7618016" cy="6859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a:p>
        </p:txBody>
      </p:sp>
      <p:sp>
        <p:nvSpPr>
          <p:cNvPr id="3" name="Рисунок 2" descr="Пустой заполнитель, вместо которого можно добавить изображение. Щелкните заполнитель и выберите изображение, которое необходимо добавить.&#10;"/>
          <p:cNvSpPr>
            <a:spLocks noGrp="1"/>
          </p:cNvSpPr>
          <p:nvPr>
            <p:ph type="pic" idx="1"/>
          </p:nvPr>
        </p:nvSpPr>
        <p:spPr>
          <a:xfrm>
            <a:off x="507868" y="482600"/>
            <a:ext cx="6602281" cy="5842001"/>
          </a:xfrm>
          <a:noFill/>
          <a:ln w="9525">
            <a:noFill/>
            <a:miter lim="800000"/>
          </a:ln>
          <a:effectLst/>
        </p:spPr>
        <p:txBody>
          <a:bodyPr rtlCol="0">
            <a:normAutofit/>
          </a:bodyPr>
          <a:lstStyle>
            <a:lvl1pPr marL="0" indent="0" algn="ctr" rtl="0">
              <a:buNone/>
              <a:defRPr sz="2700"/>
            </a:lvl1pPr>
            <a:lvl2pPr marL="609493" indent="0" algn="l" rtl="0">
              <a:buNone/>
              <a:defRPr sz="3700"/>
            </a:lvl2pPr>
            <a:lvl3pPr marL="1218987" indent="0" algn="l" rtl="0">
              <a:buNone/>
              <a:defRPr sz="3200"/>
            </a:lvl3pPr>
            <a:lvl4pPr marL="1828480" indent="0" algn="l" rtl="0">
              <a:buNone/>
              <a:defRPr sz="2700"/>
            </a:lvl4pPr>
            <a:lvl5pPr marL="2437973" indent="0" algn="l" rtl="0">
              <a:buNone/>
              <a:defRPr sz="2700"/>
            </a:lvl5pPr>
            <a:lvl6pPr marL="3047467" indent="0" algn="l" rtl="0">
              <a:buNone/>
              <a:defRPr sz="2700"/>
            </a:lvl6pPr>
            <a:lvl7pPr marL="3656960" indent="0" algn="l" rtl="0">
              <a:buNone/>
              <a:defRPr sz="2700"/>
            </a:lvl7pPr>
            <a:lvl8pPr marL="4266453" indent="0" algn="l" rtl="0">
              <a:buNone/>
              <a:defRPr sz="2700"/>
            </a:lvl8pPr>
            <a:lvl9pPr marL="4875947" indent="0" algn="l" rtl="0">
              <a:buNone/>
              <a:defRPr sz="2700"/>
            </a:lvl9pPr>
          </a:lstStyle>
          <a:p>
            <a:pPr rtl="0"/>
            <a:r>
              <a:rPr lang="ru-RU" smtClean="0"/>
              <a:t>Вставка рисунка</a:t>
            </a:r>
            <a:endParaRPr dirty="0"/>
          </a:p>
        </p:txBody>
      </p:sp>
      <p:sp>
        <p:nvSpPr>
          <p:cNvPr id="4" name="Замещающий текст 3"/>
          <p:cNvSpPr>
            <a:spLocks noGrp="1"/>
          </p:cNvSpPr>
          <p:nvPr>
            <p:ph type="body" sz="half" idx="2"/>
          </p:nvPr>
        </p:nvSpPr>
        <p:spPr>
          <a:xfrm>
            <a:off x="7821163" y="2108200"/>
            <a:ext cx="3961368" cy="4267200"/>
          </a:xfrm>
        </p:spPr>
        <p:txBody>
          <a:bodyPr rtlCol="0">
            <a:normAutofit/>
          </a:bodyPr>
          <a:lstStyle>
            <a:lvl1pPr marL="0" indent="0" algn="l" rtl="0">
              <a:spcBef>
                <a:spcPts val="1600"/>
              </a:spcBef>
              <a:buNone/>
              <a:defRPr sz="2000">
                <a:solidFill>
                  <a:schemeClr val="tx1"/>
                </a:solidFill>
              </a:defRPr>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ru-RU" smtClean="0"/>
              <a:t>Образец текста</a:t>
            </a:r>
          </a:p>
        </p:txBody>
      </p:sp>
    </p:spTree>
    <p:extLst>
      <p:ext uri="{BB962C8B-B14F-4D97-AF65-F5344CB8AC3E}">
        <p14:creationId xmlns:p14="http://schemas.microsoft.com/office/powerpoint/2010/main" val="2076303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p>
            <a:pPr rtl="0"/>
            <a:r>
              <a:rPr lang="ru-RU" smtClean="0"/>
              <a:t>Образец заголовка</a:t>
            </a:r>
            <a:endParaRPr/>
          </a:p>
        </p:txBody>
      </p:sp>
      <p:sp>
        <p:nvSpPr>
          <p:cNvPr id="3" name="Вертикальный текст 2"/>
          <p:cNvSpPr>
            <a:spLocks noGrp="1"/>
          </p:cNvSpPr>
          <p:nvPr>
            <p:ph type="body" orient="vert" idx="1"/>
          </p:nvPr>
        </p:nvSpPr>
        <p:spPr/>
        <p:txBody>
          <a:bodyPr vert="eaVert" rtlCol="0"/>
          <a:lstStyle>
            <a:lvl5pPr algn="l" rtl="0">
              <a:defRPr/>
            </a:lvl5pPr>
            <a:lvl6pPr marL="2669581" algn="l" rtl="0">
              <a:defRPr baseline="0"/>
            </a:lvl6pPr>
            <a:lvl7pPr marL="2669581" algn="l" rtl="0">
              <a:defRPr baseline="0"/>
            </a:lvl7pPr>
            <a:lvl8pPr marL="2669581" algn="l" rtl="0">
              <a:defRPr baseline="0"/>
            </a:lvl8pPr>
            <a:lvl9pPr marL="2669581" algn="l" rtl="0">
              <a:defRPr baseline="0"/>
            </a:lvl9pPr>
          </a:lstStyle>
          <a:p>
            <a:pPr lvl="0" rtl="0"/>
            <a:r>
              <a:rPr lang="ru-RU" smtClean="0"/>
              <a:t>Образец текста</a:t>
            </a:r>
          </a:p>
          <a:p>
            <a:pPr lvl="1" rtl="0"/>
            <a:r>
              <a:rPr lang="ru-RU" smtClean="0"/>
              <a:t>Второй уровень</a:t>
            </a:r>
          </a:p>
          <a:p>
            <a:pPr lvl="2" rtl="0"/>
            <a:r>
              <a:rPr lang="ru-RU" smtClean="0"/>
              <a:t>Третий уровень</a:t>
            </a:r>
          </a:p>
          <a:p>
            <a:pPr lvl="3" rtl="0"/>
            <a:r>
              <a:rPr lang="ru-RU" smtClean="0"/>
              <a:t>Четвертый уровень</a:t>
            </a:r>
          </a:p>
          <a:p>
            <a:pPr lvl="4" rtl="0"/>
            <a:r>
              <a:rPr lang="ru-RU" smtClean="0"/>
              <a:t>Пятый уровень</a:t>
            </a:r>
            <a:endParaRPr/>
          </a:p>
        </p:txBody>
      </p:sp>
      <p:sp>
        <p:nvSpPr>
          <p:cNvPr id="5" name="Нижний колонтитул 4"/>
          <p:cNvSpPr>
            <a:spLocks noGrp="1"/>
          </p:cNvSpPr>
          <p:nvPr>
            <p:ph type="ftr" sz="quarter" idx="11"/>
          </p:nvPr>
        </p:nvSpPr>
        <p:spPr/>
        <p:txBody>
          <a:bodyPr rtlCol="0"/>
          <a:lstStyle/>
          <a:p>
            <a:pPr rtl="0"/>
            <a:endParaRPr/>
          </a:p>
        </p:txBody>
      </p:sp>
      <p:sp>
        <p:nvSpPr>
          <p:cNvPr id="4" name="Дата 3"/>
          <p:cNvSpPr>
            <a:spLocks noGrp="1"/>
          </p:cNvSpPr>
          <p:nvPr>
            <p:ph type="dt" sz="half" idx="10"/>
          </p:nvPr>
        </p:nvSpPr>
        <p:spPr/>
        <p:txBody>
          <a:bodyPr rtlCol="0"/>
          <a:lstStyle/>
          <a:p>
            <a:pPr rtl="0"/>
            <a:r>
              <a:rPr lang="en-US"/>
              <a:t>24.06.2016</a:t>
            </a:r>
            <a:endParaRPr/>
          </a:p>
        </p:txBody>
      </p:sp>
      <p:sp>
        <p:nvSpPr>
          <p:cNvPr id="6" name="Номер слайда 5"/>
          <p:cNvSpPr>
            <a:spLocks noGrp="1"/>
          </p:cNvSpPr>
          <p:nvPr>
            <p:ph type="sldNum" sz="quarter" idx="12"/>
          </p:nvPr>
        </p:nvSpPr>
        <p:spPr/>
        <p:txBody>
          <a:bodyPr rtlCol="0"/>
          <a:lstStyle/>
          <a:p>
            <a:pPr rtl="0"/>
            <a:fld id="{E5FD5434-F838-4DD4-A17B-1CB1A1850DF4}"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10040043" y="482599"/>
            <a:ext cx="1843982" cy="5791201"/>
          </a:xfrm>
        </p:spPr>
        <p:txBody>
          <a:bodyPr vert="eaVert" rtlCol="0"/>
          <a:lstStyle/>
          <a:p>
            <a:pPr rtl="0"/>
            <a:r>
              <a:rPr lang="ru-RU" smtClean="0"/>
              <a:t>Образец заголовка</a:t>
            </a:r>
            <a:endParaRPr/>
          </a:p>
        </p:txBody>
      </p:sp>
      <p:sp>
        <p:nvSpPr>
          <p:cNvPr id="3" name="Вертикальный текст 2"/>
          <p:cNvSpPr>
            <a:spLocks noGrp="1"/>
          </p:cNvSpPr>
          <p:nvPr>
            <p:ph type="body" orient="vert" idx="1"/>
          </p:nvPr>
        </p:nvSpPr>
        <p:spPr>
          <a:xfrm>
            <a:off x="914162" y="482599"/>
            <a:ext cx="9040045" cy="5791201"/>
          </a:xfrm>
        </p:spPr>
        <p:txBody>
          <a:bodyPr vert="eaVert" rtlCol="0"/>
          <a:lstStyle>
            <a:lvl5pPr algn="l" rtl="0">
              <a:defRPr/>
            </a:lvl5pPr>
            <a:lvl6pPr algn="l" rtl="0">
              <a:defRPr/>
            </a:lvl6pPr>
            <a:lvl7pPr algn="l" rtl="0">
              <a:defRPr/>
            </a:lvl7pPr>
            <a:lvl8pPr algn="l" rtl="0">
              <a:defRPr baseline="0"/>
            </a:lvl8pPr>
            <a:lvl9pPr algn="l" rtl="0">
              <a:defRPr baseline="0"/>
            </a:lvl9pPr>
          </a:lstStyle>
          <a:p>
            <a:pPr lvl="0" rtl="0"/>
            <a:r>
              <a:rPr lang="ru-RU" smtClean="0"/>
              <a:t>Образец текста</a:t>
            </a:r>
          </a:p>
          <a:p>
            <a:pPr lvl="1" rtl="0"/>
            <a:r>
              <a:rPr lang="ru-RU" smtClean="0"/>
              <a:t>Второй уровень</a:t>
            </a:r>
          </a:p>
          <a:p>
            <a:pPr lvl="2" rtl="0"/>
            <a:r>
              <a:rPr lang="ru-RU" smtClean="0"/>
              <a:t>Третий уровень</a:t>
            </a:r>
          </a:p>
          <a:p>
            <a:pPr lvl="3" rtl="0"/>
            <a:r>
              <a:rPr lang="ru-RU" smtClean="0"/>
              <a:t>Четвертый уровень</a:t>
            </a:r>
          </a:p>
          <a:p>
            <a:pPr lvl="4" rtl="0"/>
            <a:r>
              <a:rPr lang="ru-RU" smtClean="0"/>
              <a:t>Пятый уровень</a:t>
            </a:r>
            <a:endParaRPr/>
          </a:p>
        </p:txBody>
      </p:sp>
      <p:sp>
        <p:nvSpPr>
          <p:cNvPr id="5" name="Нижний колонтитул 4"/>
          <p:cNvSpPr>
            <a:spLocks noGrp="1"/>
          </p:cNvSpPr>
          <p:nvPr>
            <p:ph type="ftr" sz="quarter" idx="11"/>
          </p:nvPr>
        </p:nvSpPr>
        <p:spPr/>
        <p:txBody>
          <a:bodyPr rtlCol="0"/>
          <a:lstStyle/>
          <a:p>
            <a:pPr rtl="0"/>
            <a:endParaRPr/>
          </a:p>
        </p:txBody>
      </p:sp>
      <p:sp>
        <p:nvSpPr>
          <p:cNvPr id="4" name="Дата 3"/>
          <p:cNvSpPr>
            <a:spLocks noGrp="1"/>
          </p:cNvSpPr>
          <p:nvPr>
            <p:ph type="dt" sz="half" idx="10"/>
          </p:nvPr>
        </p:nvSpPr>
        <p:spPr/>
        <p:txBody>
          <a:bodyPr rtlCol="0"/>
          <a:lstStyle/>
          <a:p>
            <a:pPr rtl="0"/>
            <a:r>
              <a:rPr lang="en-US"/>
              <a:t>24.06.2016</a:t>
            </a:r>
            <a:endParaRPr/>
          </a:p>
        </p:txBody>
      </p:sp>
      <p:sp>
        <p:nvSpPr>
          <p:cNvPr id="6" name="Номер слайда 5"/>
          <p:cNvSpPr>
            <a:spLocks noGrp="1"/>
          </p:cNvSpPr>
          <p:nvPr>
            <p:ph type="sldNum" sz="quarter" idx="12"/>
          </p:nvPr>
        </p:nvSpPr>
        <p:spPr/>
        <p:txBody>
          <a:bodyPr rtlCol="0"/>
          <a:lstStyle/>
          <a:p>
            <a:pPr rtl="0"/>
            <a:fld id="{E5FD5434-F838-4DD4-A17B-1CB1A1850DF4}"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p>
            <a:pPr rtl="0"/>
            <a:r>
              <a:rPr lang="ru-RU" smtClean="0"/>
              <a:t>Образец заголовка</a:t>
            </a:r>
            <a:endParaRPr/>
          </a:p>
        </p:txBody>
      </p:sp>
      <p:sp>
        <p:nvSpPr>
          <p:cNvPr id="3" name="Объект 2"/>
          <p:cNvSpPr>
            <a:spLocks noGrp="1"/>
          </p:cNvSpPr>
          <p:nvPr>
            <p:ph idx="1"/>
          </p:nvPr>
        </p:nvSpPr>
        <p:spPr/>
        <p:txBody>
          <a:bodyPr rtlCol="0"/>
          <a:lstStyle>
            <a:lvl5pPr algn="l" rtl="0">
              <a:defRPr/>
            </a:lvl5pPr>
            <a:lvl6pPr algn="l" rtl="0">
              <a:defRPr/>
            </a:lvl6pPr>
            <a:lvl7pPr algn="l" rtl="0">
              <a:defRPr/>
            </a:lvl7pPr>
            <a:lvl8pPr algn="l" rtl="0">
              <a:defRPr/>
            </a:lvl8pPr>
            <a:lvl9pPr algn="l" rtl="0">
              <a:defRPr/>
            </a:lvl9pPr>
          </a:lstStyle>
          <a:p>
            <a:pPr lvl="0" rtl="0"/>
            <a:r>
              <a:rPr lang="ru-RU" smtClean="0"/>
              <a:t>Образец текста</a:t>
            </a:r>
          </a:p>
          <a:p>
            <a:pPr lvl="1" rtl="0"/>
            <a:r>
              <a:rPr lang="ru-RU" smtClean="0"/>
              <a:t>Второй уровень</a:t>
            </a:r>
          </a:p>
          <a:p>
            <a:pPr lvl="2" rtl="0"/>
            <a:r>
              <a:rPr lang="ru-RU" smtClean="0"/>
              <a:t>Третий уровень</a:t>
            </a:r>
          </a:p>
          <a:p>
            <a:pPr lvl="3" rtl="0"/>
            <a:r>
              <a:rPr lang="ru-RU" smtClean="0"/>
              <a:t>Четвертый уровень</a:t>
            </a:r>
          </a:p>
          <a:p>
            <a:pPr lvl="4" rtl="0"/>
            <a:r>
              <a:rPr lang="ru-RU" smtClean="0"/>
              <a:t>Пятый уровень</a:t>
            </a:r>
            <a:endParaRPr/>
          </a:p>
        </p:txBody>
      </p:sp>
      <p:sp>
        <p:nvSpPr>
          <p:cNvPr id="5" name="Нижний колонтитул 4"/>
          <p:cNvSpPr>
            <a:spLocks noGrp="1"/>
          </p:cNvSpPr>
          <p:nvPr>
            <p:ph type="ftr" sz="quarter" idx="11"/>
          </p:nvPr>
        </p:nvSpPr>
        <p:spPr/>
        <p:txBody>
          <a:bodyPr rtlCol="0"/>
          <a:lstStyle/>
          <a:p>
            <a:pPr rtl="0"/>
            <a:endParaRPr/>
          </a:p>
        </p:txBody>
      </p:sp>
      <p:sp>
        <p:nvSpPr>
          <p:cNvPr id="4" name="Дата 3"/>
          <p:cNvSpPr>
            <a:spLocks noGrp="1"/>
          </p:cNvSpPr>
          <p:nvPr>
            <p:ph type="dt" sz="half" idx="10"/>
          </p:nvPr>
        </p:nvSpPr>
        <p:spPr/>
        <p:txBody>
          <a:bodyPr rtlCol="0"/>
          <a:lstStyle/>
          <a:p>
            <a:pPr rtl="0"/>
            <a:r>
              <a:rPr lang="en-US"/>
              <a:t>24.06.2016</a:t>
            </a:r>
            <a:endParaRPr/>
          </a:p>
        </p:txBody>
      </p:sp>
      <p:sp>
        <p:nvSpPr>
          <p:cNvPr id="6" name="Номер слайда 5"/>
          <p:cNvSpPr>
            <a:spLocks noGrp="1"/>
          </p:cNvSpPr>
          <p:nvPr>
            <p:ph type="sldNum" sz="quarter" idx="12"/>
          </p:nvPr>
        </p:nvSpPr>
        <p:spPr/>
        <p:txBody>
          <a:bodyPr rtlCol="0"/>
          <a:lstStyle/>
          <a:p>
            <a:pPr rtl="0"/>
            <a:fld id="{E5FD5434-F838-4DD4-A17B-1CB1A1850DF4}"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11" name="Равнобедренный треугольник 5"/>
          <p:cNvSpPr/>
          <p:nvPr/>
        </p:nvSpPr>
        <p:spPr>
          <a:xfrm>
            <a:off x="-1607" y="-1115"/>
            <a:ext cx="12190403" cy="6863692"/>
          </a:xfrm>
          <a:custGeom>
            <a:avLst/>
            <a:gdLst/>
            <a:ahLst/>
            <a:cxnLst/>
            <a:rect l="l" t="t" r="r" b="b"/>
            <a:pathLst>
              <a:path w="9145184" h="5147769">
                <a:moveTo>
                  <a:pt x="4573206" y="2611793"/>
                </a:moveTo>
                <a:lnTo>
                  <a:pt x="4673081" y="5144337"/>
                </a:lnTo>
                <a:lnTo>
                  <a:pt x="4473331" y="5144337"/>
                </a:lnTo>
                <a:close/>
                <a:moveTo>
                  <a:pt x="4571642" y="2577669"/>
                </a:moveTo>
                <a:lnTo>
                  <a:pt x="4568842" y="2582993"/>
                </a:lnTo>
                <a:lnTo>
                  <a:pt x="4572592" y="2595063"/>
                </a:lnTo>
                <a:lnTo>
                  <a:pt x="4576342" y="2582993"/>
                </a:lnTo>
                <a:lnTo>
                  <a:pt x="4573542" y="2577669"/>
                </a:lnTo>
                <a:lnTo>
                  <a:pt x="4576527" y="2582398"/>
                </a:lnTo>
                <a:lnTo>
                  <a:pt x="4577948" y="2577822"/>
                </a:lnTo>
                <a:lnTo>
                  <a:pt x="4576812" y="2582849"/>
                </a:lnTo>
                <a:lnTo>
                  <a:pt x="6195680" y="5147769"/>
                </a:lnTo>
                <a:lnTo>
                  <a:pt x="5925258" y="5147769"/>
                </a:lnTo>
                <a:lnTo>
                  <a:pt x="4576648" y="2583574"/>
                </a:lnTo>
                <a:lnTo>
                  <a:pt x="4573436" y="2597778"/>
                </a:lnTo>
                <a:lnTo>
                  <a:pt x="5365626" y="5147732"/>
                </a:lnTo>
                <a:lnTo>
                  <a:pt x="5148352" y="5147731"/>
                </a:lnTo>
                <a:lnTo>
                  <a:pt x="4572592" y="2601509"/>
                </a:lnTo>
                <a:lnTo>
                  <a:pt x="3996832" y="5147731"/>
                </a:lnTo>
                <a:lnTo>
                  <a:pt x="3779558" y="5147732"/>
                </a:lnTo>
                <a:lnTo>
                  <a:pt x="4571749" y="2597778"/>
                </a:lnTo>
                <a:lnTo>
                  <a:pt x="4568537" y="2583574"/>
                </a:lnTo>
                <a:lnTo>
                  <a:pt x="3219926" y="5147769"/>
                </a:lnTo>
                <a:lnTo>
                  <a:pt x="2949504" y="5147769"/>
                </a:lnTo>
                <a:lnTo>
                  <a:pt x="4568373" y="2582849"/>
                </a:lnTo>
                <a:lnTo>
                  <a:pt x="4567236" y="2577822"/>
                </a:lnTo>
                <a:lnTo>
                  <a:pt x="4568658" y="2582398"/>
                </a:lnTo>
                <a:close/>
                <a:moveTo>
                  <a:pt x="4575557" y="2575085"/>
                </a:moveTo>
                <a:lnTo>
                  <a:pt x="7359080" y="5147393"/>
                </a:lnTo>
                <a:lnTo>
                  <a:pt x="6952676" y="5147393"/>
                </a:lnTo>
                <a:close/>
                <a:moveTo>
                  <a:pt x="4569627" y="2575085"/>
                </a:moveTo>
                <a:lnTo>
                  <a:pt x="2192508" y="5147393"/>
                </a:lnTo>
                <a:lnTo>
                  <a:pt x="1786104" y="5147393"/>
                </a:lnTo>
                <a:close/>
                <a:moveTo>
                  <a:pt x="4575024" y="2574459"/>
                </a:moveTo>
                <a:lnTo>
                  <a:pt x="4578940" y="2575344"/>
                </a:lnTo>
                <a:lnTo>
                  <a:pt x="4578048" y="2574781"/>
                </a:lnTo>
                <a:lnTo>
                  <a:pt x="4579253" y="2575415"/>
                </a:lnTo>
                <a:lnTo>
                  <a:pt x="9145184" y="3607878"/>
                </a:lnTo>
                <a:lnTo>
                  <a:pt x="9145184" y="3994264"/>
                </a:lnTo>
                <a:lnTo>
                  <a:pt x="4580914" y="2576289"/>
                </a:lnTo>
                <a:lnTo>
                  <a:pt x="9144554" y="4976484"/>
                </a:lnTo>
                <a:lnTo>
                  <a:pt x="9144554" y="5147483"/>
                </a:lnTo>
                <a:lnTo>
                  <a:pt x="8654212" y="5147483"/>
                </a:lnTo>
                <a:lnTo>
                  <a:pt x="4579973" y="2575996"/>
                </a:lnTo>
                <a:close/>
                <a:moveTo>
                  <a:pt x="4570160" y="2574459"/>
                </a:moveTo>
                <a:lnTo>
                  <a:pt x="4565211" y="2575996"/>
                </a:lnTo>
                <a:lnTo>
                  <a:pt x="490972" y="5147483"/>
                </a:lnTo>
                <a:lnTo>
                  <a:pt x="629" y="5147483"/>
                </a:lnTo>
                <a:lnTo>
                  <a:pt x="630" y="4976484"/>
                </a:lnTo>
                <a:lnTo>
                  <a:pt x="4564270" y="2576289"/>
                </a:lnTo>
                <a:lnTo>
                  <a:pt x="0" y="3994264"/>
                </a:lnTo>
                <a:lnTo>
                  <a:pt x="0" y="3607878"/>
                </a:lnTo>
                <a:lnTo>
                  <a:pt x="4565931" y="2575415"/>
                </a:lnTo>
                <a:lnTo>
                  <a:pt x="4567137" y="2574781"/>
                </a:lnTo>
                <a:lnTo>
                  <a:pt x="4566244" y="2575344"/>
                </a:lnTo>
                <a:close/>
                <a:moveTo>
                  <a:pt x="630" y="286"/>
                </a:moveTo>
                <a:lnTo>
                  <a:pt x="490972" y="286"/>
                </a:lnTo>
                <a:lnTo>
                  <a:pt x="4565212" y="2571773"/>
                </a:lnTo>
                <a:lnTo>
                  <a:pt x="4567326" y="2572430"/>
                </a:lnTo>
                <a:lnTo>
                  <a:pt x="4569443" y="2572513"/>
                </a:lnTo>
                <a:lnTo>
                  <a:pt x="1786104" y="376"/>
                </a:lnTo>
                <a:lnTo>
                  <a:pt x="2192508" y="376"/>
                </a:lnTo>
                <a:lnTo>
                  <a:pt x="4569471" y="2572514"/>
                </a:lnTo>
                <a:lnTo>
                  <a:pt x="4571301" y="2572587"/>
                </a:lnTo>
                <a:lnTo>
                  <a:pt x="4569599" y="2572654"/>
                </a:lnTo>
                <a:lnTo>
                  <a:pt x="4569627" y="2572684"/>
                </a:lnTo>
                <a:lnTo>
                  <a:pt x="4569595" y="2572654"/>
                </a:lnTo>
                <a:lnTo>
                  <a:pt x="4568222" y="2572708"/>
                </a:lnTo>
                <a:lnTo>
                  <a:pt x="4570160" y="2573310"/>
                </a:lnTo>
                <a:lnTo>
                  <a:pt x="4567604" y="2572732"/>
                </a:lnTo>
                <a:lnTo>
                  <a:pt x="4566783" y="2572765"/>
                </a:lnTo>
                <a:lnTo>
                  <a:pt x="4567137" y="2572988"/>
                </a:lnTo>
                <a:lnTo>
                  <a:pt x="4566717" y="2572767"/>
                </a:lnTo>
                <a:lnTo>
                  <a:pt x="1205" y="2752816"/>
                </a:lnTo>
                <a:lnTo>
                  <a:pt x="1205" y="2392358"/>
                </a:lnTo>
                <a:lnTo>
                  <a:pt x="4565974" y="2572377"/>
                </a:lnTo>
                <a:lnTo>
                  <a:pt x="4565931" y="2572354"/>
                </a:lnTo>
                <a:lnTo>
                  <a:pt x="0" y="1539891"/>
                </a:lnTo>
                <a:lnTo>
                  <a:pt x="0" y="1153505"/>
                </a:lnTo>
                <a:lnTo>
                  <a:pt x="4564271" y="2571481"/>
                </a:lnTo>
                <a:lnTo>
                  <a:pt x="630" y="171286"/>
                </a:lnTo>
                <a:close/>
                <a:moveTo>
                  <a:pt x="9144554" y="286"/>
                </a:moveTo>
                <a:lnTo>
                  <a:pt x="9144554" y="171286"/>
                </a:lnTo>
                <a:lnTo>
                  <a:pt x="4580915" y="2571480"/>
                </a:lnTo>
                <a:lnTo>
                  <a:pt x="9145184" y="1153505"/>
                </a:lnTo>
                <a:lnTo>
                  <a:pt x="9145184" y="1539891"/>
                </a:lnTo>
                <a:lnTo>
                  <a:pt x="4579254" y="2572354"/>
                </a:lnTo>
                <a:lnTo>
                  <a:pt x="4579211" y="2572377"/>
                </a:lnTo>
                <a:lnTo>
                  <a:pt x="9143978" y="2392358"/>
                </a:lnTo>
                <a:lnTo>
                  <a:pt x="9143979" y="2752816"/>
                </a:lnTo>
                <a:lnTo>
                  <a:pt x="4578467" y="2572767"/>
                </a:lnTo>
                <a:lnTo>
                  <a:pt x="4578048" y="2572988"/>
                </a:lnTo>
                <a:lnTo>
                  <a:pt x="4578402" y="2572765"/>
                </a:lnTo>
                <a:lnTo>
                  <a:pt x="4577580" y="2572732"/>
                </a:lnTo>
                <a:lnTo>
                  <a:pt x="4575024" y="2573310"/>
                </a:lnTo>
                <a:lnTo>
                  <a:pt x="4576963" y="2572708"/>
                </a:lnTo>
                <a:lnTo>
                  <a:pt x="4575590" y="2572654"/>
                </a:lnTo>
                <a:lnTo>
                  <a:pt x="4575557" y="2572684"/>
                </a:lnTo>
                <a:lnTo>
                  <a:pt x="4575585" y="2572654"/>
                </a:lnTo>
                <a:lnTo>
                  <a:pt x="4573884" y="2572587"/>
                </a:lnTo>
                <a:lnTo>
                  <a:pt x="4575714" y="2572515"/>
                </a:lnTo>
                <a:lnTo>
                  <a:pt x="6952676" y="376"/>
                </a:lnTo>
                <a:lnTo>
                  <a:pt x="7359080" y="376"/>
                </a:lnTo>
                <a:lnTo>
                  <a:pt x="4575742" y="2572513"/>
                </a:lnTo>
                <a:lnTo>
                  <a:pt x="4577858" y="2572430"/>
                </a:lnTo>
                <a:lnTo>
                  <a:pt x="4579973" y="2571773"/>
                </a:lnTo>
                <a:lnTo>
                  <a:pt x="8654212" y="286"/>
                </a:lnTo>
                <a:close/>
                <a:moveTo>
                  <a:pt x="3219926" y="0"/>
                </a:moveTo>
                <a:lnTo>
                  <a:pt x="4568537" y="2564195"/>
                </a:lnTo>
                <a:lnTo>
                  <a:pt x="4571749" y="2549991"/>
                </a:lnTo>
                <a:lnTo>
                  <a:pt x="3779558" y="38"/>
                </a:lnTo>
                <a:lnTo>
                  <a:pt x="3996832" y="38"/>
                </a:lnTo>
                <a:lnTo>
                  <a:pt x="4572260" y="2544793"/>
                </a:lnTo>
                <a:lnTo>
                  <a:pt x="4471935" y="837"/>
                </a:lnTo>
                <a:lnTo>
                  <a:pt x="4674477" y="837"/>
                </a:lnTo>
                <a:lnTo>
                  <a:pt x="4574412" y="2538215"/>
                </a:lnTo>
                <a:lnTo>
                  <a:pt x="5148352" y="38"/>
                </a:lnTo>
                <a:lnTo>
                  <a:pt x="5365626" y="38"/>
                </a:lnTo>
                <a:lnTo>
                  <a:pt x="4574021" y="2548106"/>
                </a:lnTo>
                <a:lnTo>
                  <a:pt x="4573871" y="2551916"/>
                </a:lnTo>
                <a:lnTo>
                  <a:pt x="4576648" y="2564195"/>
                </a:lnTo>
                <a:lnTo>
                  <a:pt x="5925258" y="0"/>
                </a:lnTo>
                <a:lnTo>
                  <a:pt x="6195680" y="0"/>
                </a:lnTo>
                <a:lnTo>
                  <a:pt x="4576812" y="2564920"/>
                </a:lnTo>
                <a:lnTo>
                  <a:pt x="4577948" y="2569947"/>
                </a:lnTo>
                <a:lnTo>
                  <a:pt x="4576527" y="2565371"/>
                </a:lnTo>
                <a:lnTo>
                  <a:pt x="4573542" y="2570100"/>
                </a:lnTo>
                <a:lnTo>
                  <a:pt x="4576342" y="2564777"/>
                </a:lnTo>
                <a:lnTo>
                  <a:pt x="4573699" y="2556271"/>
                </a:lnTo>
                <a:lnTo>
                  <a:pt x="4573206" y="2568777"/>
                </a:lnTo>
                <a:lnTo>
                  <a:pt x="4572575" y="2552763"/>
                </a:lnTo>
                <a:lnTo>
                  <a:pt x="4568842" y="2564777"/>
                </a:lnTo>
                <a:lnTo>
                  <a:pt x="4571642" y="2570100"/>
                </a:lnTo>
                <a:lnTo>
                  <a:pt x="4568658" y="2565371"/>
                </a:lnTo>
                <a:lnTo>
                  <a:pt x="4567236" y="2569947"/>
                </a:lnTo>
                <a:lnTo>
                  <a:pt x="4568373" y="2564920"/>
                </a:lnTo>
                <a:lnTo>
                  <a:pt x="2949504" y="0"/>
                </a:lnTo>
                <a:close/>
              </a:path>
            </a:pathLst>
          </a:custGeom>
          <a:gradFill>
            <a:gsLst>
              <a:gs pos="0">
                <a:schemeClr val="bg1">
                  <a:alpha val="1000"/>
                </a:schemeClr>
              </a:gs>
              <a:gs pos="100000">
                <a:schemeClr val="bg1">
                  <a:alpha val="1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a:p>
        </p:txBody>
      </p:sp>
      <p:sp>
        <p:nvSpPr>
          <p:cNvPr id="2" name="Заголовок 1"/>
          <p:cNvSpPr>
            <a:spLocks noGrp="1"/>
          </p:cNvSpPr>
          <p:nvPr>
            <p:ph type="title"/>
          </p:nvPr>
        </p:nvSpPr>
        <p:spPr>
          <a:xfrm>
            <a:off x="1218883" y="1524000"/>
            <a:ext cx="9751060" cy="1992597"/>
          </a:xfrm>
        </p:spPr>
        <p:txBody>
          <a:bodyPr rtlCol="0" anchor="b" anchorCtr="0">
            <a:noAutofit/>
          </a:bodyPr>
          <a:lstStyle>
            <a:lvl1pPr algn="ctr" rtl="0">
              <a:defRPr sz="4400" b="0" cap="all" baseline="0"/>
            </a:lvl1pPr>
          </a:lstStyle>
          <a:p>
            <a:pPr rtl="0"/>
            <a:r>
              <a:rPr lang="ru-RU" smtClean="0"/>
              <a:t>Образец заголовка</a:t>
            </a:r>
            <a:endParaRPr/>
          </a:p>
        </p:txBody>
      </p:sp>
      <p:sp>
        <p:nvSpPr>
          <p:cNvPr id="3" name="Замещающий текст 2"/>
          <p:cNvSpPr>
            <a:spLocks noGrp="1"/>
          </p:cNvSpPr>
          <p:nvPr>
            <p:ph type="body" idx="1"/>
          </p:nvPr>
        </p:nvSpPr>
        <p:spPr>
          <a:xfrm>
            <a:off x="1218883" y="3632200"/>
            <a:ext cx="9751060" cy="1016000"/>
          </a:xfrm>
        </p:spPr>
        <p:txBody>
          <a:bodyPr rtlCol="0" anchor="t" anchorCtr="0">
            <a:noAutofit/>
          </a:bodyPr>
          <a:lstStyle>
            <a:lvl1pPr marL="0" indent="0" algn="ctr" rtl="0">
              <a:spcBef>
                <a:spcPts val="0"/>
              </a:spcBef>
              <a:buNone/>
              <a:defRPr sz="2800">
                <a:solidFill>
                  <a:schemeClr val="tx1"/>
                </a:solidFill>
              </a:defRPr>
            </a:lvl1pPr>
            <a:lvl2pPr marL="609493" indent="0" algn="l" rtl="0">
              <a:buNone/>
              <a:defRPr sz="2400">
                <a:solidFill>
                  <a:schemeClr val="tx1">
                    <a:tint val="75000"/>
                  </a:schemeClr>
                </a:solidFill>
              </a:defRPr>
            </a:lvl2pPr>
            <a:lvl3pPr marL="1218987" indent="0" algn="l" rtl="0">
              <a:buNone/>
              <a:defRPr sz="2100">
                <a:solidFill>
                  <a:schemeClr val="tx1">
                    <a:tint val="75000"/>
                  </a:schemeClr>
                </a:solidFill>
              </a:defRPr>
            </a:lvl3pPr>
            <a:lvl4pPr marL="1828480" indent="0" algn="l" rtl="0">
              <a:buNone/>
              <a:defRPr sz="1900">
                <a:solidFill>
                  <a:schemeClr val="tx1">
                    <a:tint val="75000"/>
                  </a:schemeClr>
                </a:solidFill>
              </a:defRPr>
            </a:lvl4pPr>
            <a:lvl5pPr marL="2437973" indent="0" algn="l" rtl="0">
              <a:buNone/>
              <a:defRPr sz="1900">
                <a:solidFill>
                  <a:schemeClr val="tx1">
                    <a:tint val="75000"/>
                  </a:schemeClr>
                </a:solidFill>
              </a:defRPr>
            </a:lvl5pPr>
            <a:lvl6pPr marL="3047467" indent="0" algn="l" rtl="0">
              <a:buNone/>
              <a:defRPr sz="1900">
                <a:solidFill>
                  <a:schemeClr val="tx1">
                    <a:tint val="75000"/>
                  </a:schemeClr>
                </a:solidFill>
              </a:defRPr>
            </a:lvl6pPr>
            <a:lvl7pPr marL="3656960" indent="0" algn="l" rtl="0">
              <a:buNone/>
              <a:defRPr sz="1900">
                <a:solidFill>
                  <a:schemeClr val="tx1">
                    <a:tint val="75000"/>
                  </a:schemeClr>
                </a:solidFill>
              </a:defRPr>
            </a:lvl7pPr>
            <a:lvl8pPr marL="4266453" indent="0" algn="l" rtl="0">
              <a:buNone/>
              <a:defRPr sz="1900">
                <a:solidFill>
                  <a:schemeClr val="tx1">
                    <a:tint val="75000"/>
                  </a:schemeClr>
                </a:solidFill>
              </a:defRPr>
            </a:lvl8pPr>
            <a:lvl9pPr marL="4875947" indent="0" algn="l" rtl="0">
              <a:buNone/>
              <a:defRPr sz="1900">
                <a:solidFill>
                  <a:schemeClr val="tx1">
                    <a:tint val="75000"/>
                  </a:schemeClr>
                </a:solidFill>
              </a:defRPr>
            </a:lvl9pPr>
          </a:lstStyle>
          <a:p>
            <a:pPr lvl="0" rtl="0"/>
            <a:r>
              <a:rPr lang="ru-RU" smtClean="0"/>
              <a:t>Образец текста</a:t>
            </a:r>
          </a:p>
        </p:txBody>
      </p:sp>
      <p:sp>
        <p:nvSpPr>
          <p:cNvPr id="5" name="Нижний колонтитул 4"/>
          <p:cNvSpPr>
            <a:spLocks noGrp="1"/>
          </p:cNvSpPr>
          <p:nvPr>
            <p:ph type="ftr" sz="quarter" idx="11"/>
          </p:nvPr>
        </p:nvSpPr>
        <p:spPr/>
        <p:txBody>
          <a:bodyPr rtlCol="0"/>
          <a:lstStyle/>
          <a:p>
            <a:pPr rtl="0"/>
            <a:endParaRPr/>
          </a:p>
        </p:txBody>
      </p:sp>
      <p:sp>
        <p:nvSpPr>
          <p:cNvPr id="4" name="Дата 3"/>
          <p:cNvSpPr>
            <a:spLocks noGrp="1"/>
          </p:cNvSpPr>
          <p:nvPr>
            <p:ph type="dt" sz="half" idx="10"/>
          </p:nvPr>
        </p:nvSpPr>
        <p:spPr/>
        <p:txBody>
          <a:bodyPr rtlCol="0"/>
          <a:lstStyle/>
          <a:p>
            <a:pPr rtl="0"/>
            <a:r>
              <a:rPr lang="en-US"/>
              <a:t>24.06.2016</a:t>
            </a:r>
            <a:endParaRPr/>
          </a:p>
        </p:txBody>
      </p:sp>
      <p:sp>
        <p:nvSpPr>
          <p:cNvPr id="6" name="Номер слайда 5"/>
          <p:cNvSpPr>
            <a:spLocks noGrp="1"/>
          </p:cNvSpPr>
          <p:nvPr>
            <p:ph type="sldNum" sz="quarter" idx="12"/>
          </p:nvPr>
        </p:nvSpPr>
        <p:spPr/>
        <p:txBody>
          <a:bodyPr rtlCol="0"/>
          <a:lstStyle/>
          <a:p>
            <a:pPr rtl="0"/>
            <a:fld id="{E5FD5434-F838-4DD4-A17B-1CB1A1850DF4}"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типа объектов">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p>
            <a:pPr rtl="0"/>
            <a:r>
              <a:rPr lang="ru-RU" smtClean="0"/>
              <a:t>Образец заголовка</a:t>
            </a:r>
            <a:endParaRPr/>
          </a:p>
        </p:txBody>
      </p:sp>
      <p:sp>
        <p:nvSpPr>
          <p:cNvPr id="3" name="Объект 2"/>
          <p:cNvSpPr>
            <a:spLocks noGrp="1"/>
          </p:cNvSpPr>
          <p:nvPr>
            <p:ph sz="half" idx="1"/>
          </p:nvPr>
        </p:nvSpPr>
        <p:spPr>
          <a:xfrm>
            <a:off x="914162" y="1803401"/>
            <a:ext cx="4977104" cy="4470400"/>
          </a:xfrm>
        </p:spPr>
        <p:txBody>
          <a:bodyPr rtlCol="0">
            <a:normAutofit/>
          </a:bodyPr>
          <a:lstStyle>
            <a:lvl1pPr algn="l" rtl="0">
              <a:defRPr sz="2400"/>
            </a:lvl1pPr>
            <a:lvl2pPr algn="l" rtl="0">
              <a:defRPr sz="2000"/>
            </a:lvl2pPr>
            <a:lvl3pPr algn="l" rtl="0">
              <a:defRPr sz="1800"/>
            </a:lvl3pPr>
            <a:lvl4pPr algn="l" rtl="0">
              <a:defRPr sz="1600"/>
            </a:lvl4pPr>
            <a:lvl5pPr algn="l" rtl="0">
              <a:defRPr sz="1400"/>
            </a:lvl5pPr>
            <a:lvl6pPr algn="l" rtl="0">
              <a:defRPr sz="1400"/>
            </a:lvl6pPr>
            <a:lvl7pPr marL="2669581" algn="l" rtl="0">
              <a:defRPr sz="1400"/>
            </a:lvl7pPr>
            <a:lvl8pPr marL="2669581" algn="l" rtl="0">
              <a:defRPr sz="1400"/>
            </a:lvl8pPr>
            <a:lvl9pPr marL="2669581" algn="l" rtl="0">
              <a:defRPr sz="1400"/>
            </a:lvl9pPr>
          </a:lstStyle>
          <a:p>
            <a:pPr lvl="0" rtl="0"/>
            <a:r>
              <a:rPr lang="ru-RU" smtClean="0"/>
              <a:t>Образец текста</a:t>
            </a:r>
          </a:p>
          <a:p>
            <a:pPr lvl="1" rtl="0"/>
            <a:r>
              <a:rPr lang="ru-RU" smtClean="0"/>
              <a:t>Второй уровень</a:t>
            </a:r>
          </a:p>
          <a:p>
            <a:pPr lvl="2" rtl="0"/>
            <a:r>
              <a:rPr lang="ru-RU" smtClean="0"/>
              <a:t>Третий уровень</a:t>
            </a:r>
          </a:p>
          <a:p>
            <a:pPr lvl="3" rtl="0"/>
            <a:r>
              <a:rPr lang="ru-RU" smtClean="0"/>
              <a:t>Четвертый уровень</a:t>
            </a:r>
          </a:p>
          <a:p>
            <a:pPr lvl="4" rtl="0"/>
            <a:r>
              <a:rPr lang="ru-RU" smtClean="0"/>
              <a:t>Пятый уровень</a:t>
            </a:r>
            <a:endParaRPr/>
          </a:p>
        </p:txBody>
      </p:sp>
      <p:sp>
        <p:nvSpPr>
          <p:cNvPr id="4" name="Объект 3"/>
          <p:cNvSpPr>
            <a:spLocks noGrp="1"/>
          </p:cNvSpPr>
          <p:nvPr>
            <p:ph sz="half" idx="2"/>
          </p:nvPr>
        </p:nvSpPr>
        <p:spPr>
          <a:xfrm>
            <a:off x="6297559" y="1803401"/>
            <a:ext cx="4977104" cy="4470400"/>
          </a:xfrm>
        </p:spPr>
        <p:txBody>
          <a:bodyPr rtlCol="0">
            <a:normAutofit/>
          </a:bodyPr>
          <a:lstStyle>
            <a:lvl1pPr algn="l" rtl="0">
              <a:defRPr sz="2400"/>
            </a:lvl1pPr>
            <a:lvl2pPr algn="l" rtl="0">
              <a:defRPr sz="2000"/>
            </a:lvl2pPr>
            <a:lvl3pPr algn="l" rtl="0">
              <a:defRPr sz="1800"/>
            </a:lvl3pPr>
            <a:lvl4pPr algn="l" rtl="0">
              <a:defRPr sz="1600"/>
            </a:lvl4pPr>
            <a:lvl5pPr algn="l" rtl="0">
              <a:defRPr sz="1400"/>
            </a:lvl5pPr>
            <a:lvl6pPr marL="2669581" algn="l" rtl="0">
              <a:defRPr sz="1400" baseline="0"/>
            </a:lvl6pPr>
            <a:lvl7pPr marL="2669581" algn="l" rtl="0">
              <a:defRPr sz="1400" baseline="0"/>
            </a:lvl7pPr>
            <a:lvl8pPr marL="2669581" algn="l" rtl="0">
              <a:defRPr sz="1400" baseline="0"/>
            </a:lvl8pPr>
            <a:lvl9pPr marL="2669581" algn="l" rtl="0">
              <a:defRPr sz="1400" baseline="0"/>
            </a:lvl9pPr>
          </a:lstStyle>
          <a:p>
            <a:pPr lvl="0" rtl="0"/>
            <a:r>
              <a:rPr lang="ru-RU" smtClean="0"/>
              <a:t>Образец текста</a:t>
            </a:r>
          </a:p>
          <a:p>
            <a:pPr lvl="1" rtl="0"/>
            <a:r>
              <a:rPr lang="ru-RU" smtClean="0"/>
              <a:t>Второй уровень</a:t>
            </a:r>
          </a:p>
          <a:p>
            <a:pPr lvl="2" rtl="0"/>
            <a:r>
              <a:rPr lang="ru-RU" smtClean="0"/>
              <a:t>Третий уровень</a:t>
            </a:r>
          </a:p>
          <a:p>
            <a:pPr lvl="3" rtl="0"/>
            <a:r>
              <a:rPr lang="ru-RU" smtClean="0"/>
              <a:t>Четвертый уровень</a:t>
            </a:r>
          </a:p>
          <a:p>
            <a:pPr lvl="4" rtl="0"/>
            <a:r>
              <a:rPr lang="ru-RU" smtClean="0"/>
              <a:t>Пятый уровень</a:t>
            </a:r>
            <a:endParaRPr/>
          </a:p>
        </p:txBody>
      </p:sp>
      <p:sp>
        <p:nvSpPr>
          <p:cNvPr id="6" name="Нижний колонтитул 5"/>
          <p:cNvSpPr>
            <a:spLocks noGrp="1"/>
          </p:cNvSpPr>
          <p:nvPr>
            <p:ph type="ftr" sz="quarter" idx="11"/>
          </p:nvPr>
        </p:nvSpPr>
        <p:spPr/>
        <p:txBody>
          <a:bodyPr rtlCol="0"/>
          <a:lstStyle/>
          <a:p>
            <a:pPr rtl="0"/>
            <a:endParaRPr/>
          </a:p>
        </p:txBody>
      </p:sp>
      <p:sp>
        <p:nvSpPr>
          <p:cNvPr id="5" name="Дата 4"/>
          <p:cNvSpPr>
            <a:spLocks noGrp="1"/>
          </p:cNvSpPr>
          <p:nvPr>
            <p:ph type="dt" sz="half" idx="10"/>
          </p:nvPr>
        </p:nvSpPr>
        <p:spPr/>
        <p:txBody>
          <a:bodyPr rtlCol="0"/>
          <a:lstStyle/>
          <a:p>
            <a:pPr rtl="0"/>
            <a:r>
              <a:rPr lang="en-US"/>
              <a:t>24.06.2016</a:t>
            </a:r>
            <a:endParaRPr/>
          </a:p>
        </p:txBody>
      </p:sp>
      <p:sp>
        <p:nvSpPr>
          <p:cNvPr id="7" name="Номер слайда 6"/>
          <p:cNvSpPr>
            <a:spLocks noGrp="1"/>
          </p:cNvSpPr>
          <p:nvPr>
            <p:ph type="sldNum" sz="quarter" idx="12"/>
          </p:nvPr>
        </p:nvSpPr>
        <p:spPr/>
        <p:txBody>
          <a:bodyPr rtlCol="0"/>
          <a:lstStyle/>
          <a:p>
            <a:pPr rtl="0"/>
            <a:fld id="{E5FD5434-F838-4DD4-A17B-1CB1A1850DF4}"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lvl1pPr algn="l" rtl="0">
              <a:defRPr/>
            </a:lvl1pPr>
          </a:lstStyle>
          <a:p>
            <a:pPr rtl="0"/>
            <a:r>
              <a:rPr lang="ru-RU" smtClean="0"/>
              <a:t>Образец заголовка</a:t>
            </a:r>
            <a:endParaRPr/>
          </a:p>
        </p:txBody>
      </p:sp>
      <p:sp>
        <p:nvSpPr>
          <p:cNvPr id="3" name="Текст 2"/>
          <p:cNvSpPr>
            <a:spLocks noGrp="1"/>
          </p:cNvSpPr>
          <p:nvPr>
            <p:ph type="body" idx="1"/>
          </p:nvPr>
        </p:nvSpPr>
        <p:spPr>
          <a:xfrm>
            <a:off x="914162" y="1803400"/>
            <a:ext cx="4977104" cy="914400"/>
          </a:xfrm>
        </p:spPr>
        <p:txBody>
          <a:bodyPr rtlCol="0" anchor="ctr">
            <a:noAutofit/>
          </a:bodyPr>
          <a:lstStyle>
            <a:lvl1pPr marL="0" indent="0" algn="l" rtl="0">
              <a:lnSpc>
                <a:spcPct val="80000"/>
              </a:lnSpc>
              <a:spcBef>
                <a:spcPts val="0"/>
              </a:spcBef>
              <a:buNone/>
              <a:defRPr sz="2800" b="0">
                <a:solidFill>
                  <a:schemeClr val="tx1"/>
                </a:solidFill>
              </a:defRPr>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ru-RU" smtClean="0"/>
              <a:t>Образец текста</a:t>
            </a:r>
          </a:p>
        </p:txBody>
      </p:sp>
      <p:sp>
        <p:nvSpPr>
          <p:cNvPr id="4" name="Объект 3"/>
          <p:cNvSpPr>
            <a:spLocks noGrp="1"/>
          </p:cNvSpPr>
          <p:nvPr>
            <p:ph sz="half" idx="2"/>
          </p:nvPr>
        </p:nvSpPr>
        <p:spPr>
          <a:xfrm>
            <a:off x="914162" y="2717800"/>
            <a:ext cx="4977104" cy="3556000"/>
          </a:xfrm>
        </p:spPr>
        <p:txBody>
          <a:bodyPr rtlCol="0">
            <a:normAutofit/>
          </a:bodyPr>
          <a:lstStyle>
            <a:lvl1pPr algn="l" rtl="0">
              <a:defRPr sz="2400"/>
            </a:lvl1pPr>
            <a:lvl2pPr algn="l" rtl="0">
              <a:defRPr sz="2000"/>
            </a:lvl2pPr>
            <a:lvl3pPr algn="l" rtl="0">
              <a:defRPr sz="1800"/>
            </a:lvl3pPr>
            <a:lvl4pPr algn="l" rtl="0">
              <a:defRPr sz="1600"/>
            </a:lvl4pPr>
            <a:lvl5pPr algn="l" rtl="0">
              <a:defRPr sz="1400"/>
            </a:lvl5pPr>
            <a:lvl6pPr marL="2669581" algn="l" rtl="0">
              <a:defRPr sz="1400"/>
            </a:lvl6pPr>
            <a:lvl7pPr marL="2669581" algn="l" rtl="0">
              <a:defRPr sz="1400"/>
            </a:lvl7pPr>
            <a:lvl8pPr marL="2669581" algn="l" rtl="0">
              <a:defRPr sz="1400"/>
            </a:lvl8pPr>
            <a:lvl9pPr marL="2669581" algn="l" rtl="0">
              <a:defRPr sz="1400"/>
            </a:lvl9pPr>
          </a:lstStyle>
          <a:p>
            <a:pPr lvl="0" rtl="0"/>
            <a:r>
              <a:rPr lang="ru-RU" smtClean="0"/>
              <a:t>Образец текста</a:t>
            </a:r>
          </a:p>
          <a:p>
            <a:pPr lvl="1" rtl="0"/>
            <a:r>
              <a:rPr lang="ru-RU" smtClean="0"/>
              <a:t>Второй уровень</a:t>
            </a:r>
          </a:p>
          <a:p>
            <a:pPr lvl="2" rtl="0"/>
            <a:r>
              <a:rPr lang="ru-RU" smtClean="0"/>
              <a:t>Третий уровень</a:t>
            </a:r>
          </a:p>
          <a:p>
            <a:pPr lvl="3" rtl="0"/>
            <a:r>
              <a:rPr lang="ru-RU" smtClean="0"/>
              <a:t>Четвертый уровень</a:t>
            </a:r>
          </a:p>
          <a:p>
            <a:pPr lvl="4" rtl="0"/>
            <a:r>
              <a:rPr lang="ru-RU" smtClean="0"/>
              <a:t>Пятый уровень</a:t>
            </a:r>
            <a:endParaRPr/>
          </a:p>
        </p:txBody>
      </p:sp>
      <p:sp>
        <p:nvSpPr>
          <p:cNvPr id="5" name="Замещающий текст 4"/>
          <p:cNvSpPr>
            <a:spLocks noGrp="1"/>
          </p:cNvSpPr>
          <p:nvPr>
            <p:ph type="body" sz="quarter" idx="3"/>
          </p:nvPr>
        </p:nvSpPr>
        <p:spPr>
          <a:xfrm>
            <a:off x="6297559" y="1803400"/>
            <a:ext cx="4977104" cy="914400"/>
          </a:xfrm>
        </p:spPr>
        <p:txBody>
          <a:bodyPr rtlCol="0" anchor="ctr">
            <a:noAutofit/>
          </a:bodyPr>
          <a:lstStyle>
            <a:lvl1pPr marL="0" indent="0" algn="l" rtl="0">
              <a:lnSpc>
                <a:spcPct val="80000"/>
              </a:lnSpc>
              <a:spcBef>
                <a:spcPts val="0"/>
              </a:spcBef>
              <a:buNone/>
              <a:defRPr sz="2800" b="0">
                <a:solidFill>
                  <a:schemeClr val="tx1"/>
                </a:solidFill>
              </a:defRPr>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ru-RU" smtClean="0"/>
              <a:t>Образец текста</a:t>
            </a:r>
          </a:p>
        </p:txBody>
      </p:sp>
      <p:sp>
        <p:nvSpPr>
          <p:cNvPr id="6" name="Объект 5"/>
          <p:cNvSpPr>
            <a:spLocks noGrp="1"/>
          </p:cNvSpPr>
          <p:nvPr>
            <p:ph sz="quarter" idx="4"/>
          </p:nvPr>
        </p:nvSpPr>
        <p:spPr>
          <a:xfrm>
            <a:off x="6297559" y="2717800"/>
            <a:ext cx="4977104" cy="3556000"/>
          </a:xfrm>
        </p:spPr>
        <p:txBody>
          <a:bodyPr rtlCol="0">
            <a:normAutofit/>
          </a:bodyPr>
          <a:lstStyle>
            <a:lvl1pPr algn="l" rtl="0">
              <a:defRPr sz="2400"/>
            </a:lvl1pPr>
            <a:lvl2pPr algn="l" rtl="0">
              <a:defRPr sz="2000"/>
            </a:lvl2pPr>
            <a:lvl3pPr algn="l" rtl="0">
              <a:defRPr sz="1800"/>
            </a:lvl3pPr>
            <a:lvl4pPr algn="l" rtl="0">
              <a:defRPr sz="1600"/>
            </a:lvl4pPr>
            <a:lvl5pPr algn="l" rtl="0">
              <a:defRPr sz="1400"/>
            </a:lvl5pPr>
            <a:lvl6pPr marL="2669581" algn="l" rtl="0">
              <a:defRPr sz="1400"/>
            </a:lvl6pPr>
            <a:lvl7pPr marL="2669581" algn="l" rtl="0">
              <a:defRPr sz="1400"/>
            </a:lvl7pPr>
            <a:lvl8pPr marL="2669581" algn="l" rtl="0">
              <a:defRPr sz="1400" baseline="0"/>
            </a:lvl8pPr>
            <a:lvl9pPr marL="2669581" algn="l" rtl="0">
              <a:defRPr sz="1400" baseline="0"/>
            </a:lvl9pPr>
          </a:lstStyle>
          <a:p>
            <a:pPr lvl="0" rtl="0"/>
            <a:r>
              <a:rPr lang="ru-RU" smtClean="0"/>
              <a:t>Образец текста</a:t>
            </a:r>
          </a:p>
          <a:p>
            <a:pPr lvl="1" rtl="0"/>
            <a:r>
              <a:rPr lang="ru-RU" smtClean="0"/>
              <a:t>Второй уровень</a:t>
            </a:r>
          </a:p>
          <a:p>
            <a:pPr lvl="2" rtl="0"/>
            <a:r>
              <a:rPr lang="ru-RU" smtClean="0"/>
              <a:t>Третий уровень</a:t>
            </a:r>
          </a:p>
          <a:p>
            <a:pPr lvl="3" rtl="0"/>
            <a:r>
              <a:rPr lang="ru-RU" smtClean="0"/>
              <a:t>Четвертый уровень</a:t>
            </a:r>
          </a:p>
          <a:p>
            <a:pPr lvl="4" rtl="0"/>
            <a:r>
              <a:rPr lang="ru-RU" smtClean="0"/>
              <a:t>Пятый уровень</a:t>
            </a:r>
            <a:endParaRPr/>
          </a:p>
        </p:txBody>
      </p:sp>
      <p:sp>
        <p:nvSpPr>
          <p:cNvPr id="8" name="Нижний колонтитул 7"/>
          <p:cNvSpPr>
            <a:spLocks noGrp="1"/>
          </p:cNvSpPr>
          <p:nvPr>
            <p:ph type="ftr" sz="quarter" idx="11"/>
          </p:nvPr>
        </p:nvSpPr>
        <p:spPr/>
        <p:txBody>
          <a:bodyPr rtlCol="0"/>
          <a:lstStyle/>
          <a:p>
            <a:pPr rtl="0"/>
            <a:endParaRPr/>
          </a:p>
        </p:txBody>
      </p:sp>
      <p:sp>
        <p:nvSpPr>
          <p:cNvPr id="7" name="Дата 6"/>
          <p:cNvSpPr>
            <a:spLocks noGrp="1"/>
          </p:cNvSpPr>
          <p:nvPr>
            <p:ph type="dt" sz="half" idx="10"/>
          </p:nvPr>
        </p:nvSpPr>
        <p:spPr/>
        <p:txBody>
          <a:bodyPr rtlCol="0"/>
          <a:lstStyle/>
          <a:p>
            <a:pPr rtl="0"/>
            <a:r>
              <a:rPr lang="en-US"/>
              <a:t>24.06.2016</a:t>
            </a:r>
            <a:endParaRPr/>
          </a:p>
        </p:txBody>
      </p:sp>
      <p:sp>
        <p:nvSpPr>
          <p:cNvPr id="9" name="Номер слайда 8"/>
          <p:cNvSpPr>
            <a:spLocks noGrp="1"/>
          </p:cNvSpPr>
          <p:nvPr>
            <p:ph type="sldNum" sz="quarter" idx="12"/>
          </p:nvPr>
        </p:nvSpPr>
        <p:spPr/>
        <p:txBody>
          <a:bodyPr rtlCol="0"/>
          <a:lstStyle/>
          <a:p>
            <a:pPr rtl="0"/>
            <a:fld id="{E5FD5434-F838-4DD4-A17B-1CB1A1850DF4}"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p>
            <a:pPr rtl="0"/>
            <a:r>
              <a:rPr lang="ru-RU" smtClean="0"/>
              <a:t>Образец заголовка</a:t>
            </a:r>
            <a:endParaRPr/>
          </a:p>
        </p:txBody>
      </p:sp>
      <p:sp>
        <p:nvSpPr>
          <p:cNvPr id="4" name="Нижний колонтитул 3"/>
          <p:cNvSpPr>
            <a:spLocks noGrp="1"/>
          </p:cNvSpPr>
          <p:nvPr>
            <p:ph type="ftr" sz="quarter" idx="11"/>
          </p:nvPr>
        </p:nvSpPr>
        <p:spPr/>
        <p:txBody>
          <a:bodyPr rtlCol="0"/>
          <a:lstStyle/>
          <a:p>
            <a:pPr rtl="0"/>
            <a:endParaRPr/>
          </a:p>
        </p:txBody>
      </p:sp>
      <p:sp>
        <p:nvSpPr>
          <p:cNvPr id="3" name="Дата 2"/>
          <p:cNvSpPr>
            <a:spLocks noGrp="1"/>
          </p:cNvSpPr>
          <p:nvPr>
            <p:ph type="dt" sz="half" idx="10"/>
          </p:nvPr>
        </p:nvSpPr>
        <p:spPr/>
        <p:txBody>
          <a:bodyPr rtlCol="0"/>
          <a:lstStyle/>
          <a:p>
            <a:pPr rtl="0"/>
            <a:r>
              <a:rPr lang="en-US"/>
              <a:t>24.06.2016</a:t>
            </a:r>
            <a:endParaRPr/>
          </a:p>
        </p:txBody>
      </p:sp>
      <p:sp>
        <p:nvSpPr>
          <p:cNvPr id="5" name="Номер слайда 4"/>
          <p:cNvSpPr>
            <a:spLocks noGrp="1"/>
          </p:cNvSpPr>
          <p:nvPr>
            <p:ph type="sldNum" sz="quarter" idx="12"/>
          </p:nvPr>
        </p:nvSpPr>
        <p:spPr/>
        <p:txBody>
          <a:bodyPr rtlCol="0"/>
          <a:lstStyle/>
          <a:p>
            <a:pPr rtl="0"/>
            <a:fld id="{E5FD5434-F838-4DD4-A17B-1CB1A1850DF4}"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21163" y="482600"/>
            <a:ext cx="3961368" cy="1422400"/>
          </a:xfrm>
        </p:spPr>
        <p:txBody>
          <a:bodyPr rtlCol="0" anchor="b">
            <a:noAutofit/>
          </a:bodyPr>
          <a:lstStyle>
            <a:lvl1pPr algn="l" rtl="0">
              <a:defRPr sz="3200" b="0"/>
            </a:lvl1pPr>
          </a:lstStyle>
          <a:p>
            <a:pPr rtl="0"/>
            <a:r>
              <a:rPr lang="ru-RU" smtClean="0"/>
              <a:t>Образец заголовка</a:t>
            </a:r>
            <a:endParaRPr/>
          </a:p>
        </p:txBody>
      </p:sp>
      <p:sp>
        <p:nvSpPr>
          <p:cNvPr id="20" name="Прямоугольник 19"/>
          <p:cNvSpPr/>
          <p:nvPr/>
        </p:nvSpPr>
        <p:spPr>
          <a:xfrm>
            <a:off x="0" y="-1115"/>
            <a:ext cx="7618016" cy="6859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a:p>
        </p:txBody>
      </p:sp>
      <p:sp>
        <p:nvSpPr>
          <p:cNvPr id="3" name="Объект 2"/>
          <p:cNvSpPr>
            <a:spLocks noGrp="1"/>
          </p:cNvSpPr>
          <p:nvPr>
            <p:ph idx="1"/>
          </p:nvPr>
        </p:nvSpPr>
        <p:spPr bwMode="white">
          <a:xfrm>
            <a:off x="507868" y="482600"/>
            <a:ext cx="6602280" cy="5842001"/>
          </a:xfrm>
        </p:spPr>
        <p:txBody>
          <a:bodyPr rtlCol="0">
            <a:normAutofit/>
          </a:bodyPr>
          <a:lstStyle>
            <a:lvl1pPr algn="l" rtl="0">
              <a:defRPr sz="2800"/>
            </a:lvl1pPr>
            <a:lvl2pPr algn="l" rtl="0">
              <a:defRPr sz="2400"/>
            </a:lvl2pPr>
            <a:lvl3pPr algn="l" rtl="0">
              <a:defRPr sz="2000"/>
            </a:lvl3pPr>
            <a:lvl4pPr algn="l" rtl="0">
              <a:defRPr sz="1800"/>
            </a:lvl4pPr>
            <a:lvl5pPr algn="l" rtl="0">
              <a:defRPr sz="1600"/>
            </a:lvl5pPr>
            <a:lvl6pPr algn="l" rtl="0">
              <a:defRPr sz="1600"/>
            </a:lvl6pPr>
            <a:lvl7pPr algn="l" rtl="0">
              <a:defRPr sz="1600"/>
            </a:lvl7pPr>
            <a:lvl8pPr algn="l" rtl="0">
              <a:defRPr sz="1600"/>
            </a:lvl8pPr>
            <a:lvl9pPr algn="l" rtl="0">
              <a:defRPr sz="1600"/>
            </a:lvl9pPr>
          </a:lstStyle>
          <a:p>
            <a:pPr lvl="0" rtl="0"/>
            <a:r>
              <a:rPr lang="ru-RU" smtClean="0"/>
              <a:t>Образец текста</a:t>
            </a:r>
          </a:p>
          <a:p>
            <a:pPr lvl="1" rtl="0"/>
            <a:r>
              <a:rPr lang="ru-RU" smtClean="0"/>
              <a:t>Второй уровень</a:t>
            </a:r>
          </a:p>
          <a:p>
            <a:pPr lvl="2" rtl="0"/>
            <a:r>
              <a:rPr lang="ru-RU" smtClean="0"/>
              <a:t>Третий уровень</a:t>
            </a:r>
          </a:p>
          <a:p>
            <a:pPr lvl="3" rtl="0"/>
            <a:r>
              <a:rPr lang="ru-RU" smtClean="0"/>
              <a:t>Четвертый уровень</a:t>
            </a:r>
          </a:p>
          <a:p>
            <a:pPr lvl="4" rtl="0"/>
            <a:r>
              <a:rPr lang="ru-RU" smtClean="0"/>
              <a:t>Пятый уровень</a:t>
            </a:r>
            <a:endParaRPr/>
          </a:p>
        </p:txBody>
      </p:sp>
      <p:sp>
        <p:nvSpPr>
          <p:cNvPr id="4" name="Замещающий текст 3"/>
          <p:cNvSpPr>
            <a:spLocks noGrp="1"/>
          </p:cNvSpPr>
          <p:nvPr>
            <p:ph type="body" sz="half" idx="2"/>
          </p:nvPr>
        </p:nvSpPr>
        <p:spPr>
          <a:xfrm>
            <a:off x="7821163" y="2108200"/>
            <a:ext cx="3961368" cy="4267200"/>
          </a:xfrm>
        </p:spPr>
        <p:txBody>
          <a:bodyPr rtlCol="0" anchor="t" anchorCtr="0">
            <a:normAutofit/>
          </a:bodyPr>
          <a:lstStyle>
            <a:lvl1pPr marL="0" indent="0" algn="l" rtl="0">
              <a:spcBef>
                <a:spcPts val="1600"/>
              </a:spcBef>
              <a:buNone/>
              <a:defRPr sz="2000">
                <a:solidFill>
                  <a:schemeClr val="tx1"/>
                </a:solidFill>
              </a:defRPr>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ru-RU" smtClean="0"/>
              <a:t>Образец текста</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8" name="Равнобедренный треугольник 5"/>
          <p:cNvSpPr/>
          <p:nvPr/>
        </p:nvSpPr>
        <p:spPr>
          <a:xfrm>
            <a:off x="-1607" y="-1115"/>
            <a:ext cx="12190403" cy="6863692"/>
          </a:xfrm>
          <a:custGeom>
            <a:avLst/>
            <a:gdLst/>
            <a:ahLst/>
            <a:cxnLst/>
            <a:rect l="l" t="t" r="r" b="b"/>
            <a:pathLst>
              <a:path w="9145184" h="5147769">
                <a:moveTo>
                  <a:pt x="4573206" y="2611793"/>
                </a:moveTo>
                <a:lnTo>
                  <a:pt x="4673081" y="5144337"/>
                </a:lnTo>
                <a:lnTo>
                  <a:pt x="4473331" y="5144337"/>
                </a:lnTo>
                <a:close/>
                <a:moveTo>
                  <a:pt x="4571642" y="2577669"/>
                </a:moveTo>
                <a:lnTo>
                  <a:pt x="4568842" y="2582993"/>
                </a:lnTo>
                <a:lnTo>
                  <a:pt x="4572592" y="2595063"/>
                </a:lnTo>
                <a:lnTo>
                  <a:pt x="4576342" y="2582993"/>
                </a:lnTo>
                <a:lnTo>
                  <a:pt x="4573542" y="2577669"/>
                </a:lnTo>
                <a:lnTo>
                  <a:pt x="4576527" y="2582398"/>
                </a:lnTo>
                <a:lnTo>
                  <a:pt x="4577948" y="2577822"/>
                </a:lnTo>
                <a:lnTo>
                  <a:pt x="4576812" y="2582849"/>
                </a:lnTo>
                <a:lnTo>
                  <a:pt x="6195680" y="5147769"/>
                </a:lnTo>
                <a:lnTo>
                  <a:pt x="5925258" y="5147769"/>
                </a:lnTo>
                <a:lnTo>
                  <a:pt x="4576648" y="2583574"/>
                </a:lnTo>
                <a:lnTo>
                  <a:pt x="4573436" y="2597778"/>
                </a:lnTo>
                <a:lnTo>
                  <a:pt x="5365626" y="5147732"/>
                </a:lnTo>
                <a:lnTo>
                  <a:pt x="5148352" y="5147731"/>
                </a:lnTo>
                <a:lnTo>
                  <a:pt x="4572592" y="2601509"/>
                </a:lnTo>
                <a:lnTo>
                  <a:pt x="3996832" y="5147731"/>
                </a:lnTo>
                <a:lnTo>
                  <a:pt x="3779558" y="5147732"/>
                </a:lnTo>
                <a:lnTo>
                  <a:pt x="4571749" y="2597778"/>
                </a:lnTo>
                <a:lnTo>
                  <a:pt x="4568537" y="2583574"/>
                </a:lnTo>
                <a:lnTo>
                  <a:pt x="3219926" y="5147769"/>
                </a:lnTo>
                <a:lnTo>
                  <a:pt x="2949504" y="5147769"/>
                </a:lnTo>
                <a:lnTo>
                  <a:pt x="4568373" y="2582849"/>
                </a:lnTo>
                <a:lnTo>
                  <a:pt x="4567236" y="2577822"/>
                </a:lnTo>
                <a:lnTo>
                  <a:pt x="4568658" y="2582398"/>
                </a:lnTo>
                <a:close/>
                <a:moveTo>
                  <a:pt x="4575557" y="2575085"/>
                </a:moveTo>
                <a:lnTo>
                  <a:pt x="7359080" y="5147393"/>
                </a:lnTo>
                <a:lnTo>
                  <a:pt x="6952676" y="5147393"/>
                </a:lnTo>
                <a:close/>
                <a:moveTo>
                  <a:pt x="4569627" y="2575085"/>
                </a:moveTo>
                <a:lnTo>
                  <a:pt x="2192508" y="5147393"/>
                </a:lnTo>
                <a:lnTo>
                  <a:pt x="1786104" y="5147393"/>
                </a:lnTo>
                <a:close/>
                <a:moveTo>
                  <a:pt x="4575024" y="2574459"/>
                </a:moveTo>
                <a:lnTo>
                  <a:pt x="4578940" y="2575344"/>
                </a:lnTo>
                <a:lnTo>
                  <a:pt x="4578048" y="2574781"/>
                </a:lnTo>
                <a:lnTo>
                  <a:pt x="4579253" y="2575415"/>
                </a:lnTo>
                <a:lnTo>
                  <a:pt x="9145184" y="3607878"/>
                </a:lnTo>
                <a:lnTo>
                  <a:pt x="9145184" y="3994264"/>
                </a:lnTo>
                <a:lnTo>
                  <a:pt x="4580914" y="2576289"/>
                </a:lnTo>
                <a:lnTo>
                  <a:pt x="9144554" y="4976484"/>
                </a:lnTo>
                <a:lnTo>
                  <a:pt x="9144554" y="5147483"/>
                </a:lnTo>
                <a:lnTo>
                  <a:pt x="8654212" y="5147483"/>
                </a:lnTo>
                <a:lnTo>
                  <a:pt x="4579973" y="2575996"/>
                </a:lnTo>
                <a:close/>
                <a:moveTo>
                  <a:pt x="4570160" y="2574459"/>
                </a:moveTo>
                <a:lnTo>
                  <a:pt x="4565211" y="2575996"/>
                </a:lnTo>
                <a:lnTo>
                  <a:pt x="490972" y="5147483"/>
                </a:lnTo>
                <a:lnTo>
                  <a:pt x="629" y="5147483"/>
                </a:lnTo>
                <a:lnTo>
                  <a:pt x="630" y="4976484"/>
                </a:lnTo>
                <a:lnTo>
                  <a:pt x="4564270" y="2576289"/>
                </a:lnTo>
                <a:lnTo>
                  <a:pt x="0" y="3994264"/>
                </a:lnTo>
                <a:lnTo>
                  <a:pt x="0" y="3607878"/>
                </a:lnTo>
                <a:lnTo>
                  <a:pt x="4565931" y="2575415"/>
                </a:lnTo>
                <a:lnTo>
                  <a:pt x="4567137" y="2574781"/>
                </a:lnTo>
                <a:lnTo>
                  <a:pt x="4566244" y="2575344"/>
                </a:lnTo>
                <a:close/>
                <a:moveTo>
                  <a:pt x="630" y="286"/>
                </a:moveTo>
                <a:lnTo>
                  <a:pt x="490972" y="286"/>
                </a:lnTo>
                <a:lnTo>
                  <a:pt x="4565212" y="2571773"/>
                </a:lnTo>
                <a:lnTo>
                  <a:pt x="4567326" y="2572430"/>
                </a:lnTo>
                <a:lnTo>
                  <a:pt x="4569443" y="2572513"/>
                </a:lnTo>
                <a:lnTo>
                  <a:pt x="1786104" y="376"/>
                </a:lnTo>
                <a:lnTo>
                  <a:pt x="2192508" y="376"/>
                </a:lnTo>
                <a:lnTo>
                  <a:pt x="4569471" y="2572514"/>
                </a:lnTo>
                <a:lnTo>
                  <a:pt x="4571301" y="2572587"/>
                </a:lnTo>
                <a:lnTo>
                  <a:pt x="4569599" y="2572654"/>
                </a:lnTo>
                <a:lnTo>
                  <a:pt x="4569627" y="2572684"/>
                </a:lnTo>
                <a:lnTo>
                  <a:pt x="4569595" y="2572654"/>
                </a:lnTo>
                <a:lnTo>
                  <a:pt x="4568222" y="2572708"/>
                </a:lnTo>
                <a:lnTo>
                  <a:pt x="4570160" y="2573310"/>
                </a:lnTo>
                <a:lnTo>
                  <a:pt x="4567604" y="2572732"/>
                </a:lnTo>
                <a:lnTo>
                  <a:pt x="4566783" y="2572765"/>
                </a:lnTo>
                <a:lnTo>
                  <a:pt x="4567137" y="2572988"/>
                </a:lnTo>
                <a:lnTo>
                  <a:pt x="4566717" y="2572767"/>
                </a:lnTo>
                <a:lnTo>
                  <a:pt x="1205" y="2752816"/>
                </a:lnTo>
                <a:lnTo>
                  <a:pt x="1205" y="2392358"/>
                </a:lnTo>
                <a:lnTo>
                  <a:pt x="4565974" y="2572377"/>
                </a:lnTo>
                <a:lnTo>
                  <a:pt x="4565931" y="2572354"/>
                </a:lnTo>
                <a:lnTo>
                  <a:pt x="0" y="1539891"/>
                </a:lnTo>
                <a:lnTo>
                  <a:pt x="0" y="1153505"/>
                </a:lnTo>
                <a:lnTo>
                  <a:pt x="4564271" y="2571481"/>
                </a:lnTo>
                <a:lnTo>
                  <a:pt x="630" y="171286"/>
                </a:lnTo>
                <a:close/>
                <a:moveTo>
                  <a:pt x="9144554" y="286"/>
                </a:moveTo>
                <a:lnTo>
                  <a:pt x="9144554" y="171286"/>
                </a:lnTo>
                <a:lnTo>
                  <a:pt x="4580915" y="2571480"/>
                </a:lnTo>
                <a:lnTo>
                  <a:pt x="9145184" y="1153505"/>
                </a:lnTo>
                <a:lnTo>
                  <a:pt x="9145184" y="1539891"/>
                </a:lnTo>
                <a:lnTo>
                  <a:pt x="4579254" y="2572354"/>
                </a:lnTo>
                <a:lnTo>
                  <a:pt x="4579211" y="2572377"/>
                </a:lnTo>
                <a:lnTo>
                  <a:pt x="9143978" y="2392358"/>
                </a:lnTo>
                <a:lnTo>
                  <a:pt x="9143979" y="2752816"/>
                </a:lnTo>
                <a:lnTo>
                  <a:pt x="4578467" y="2572767"/>
                </a:lnTo>
                <a:lnTo>
                  <a:pt x="4578048" y="2572988"/>
                </a:lnTo>
                <a:lnTo>
                  <a:pt x="4578402" y="2572765"/>
                </a:lnTo>
                <a:lnTo>
                  <a:pt x="4577580" y="2572732"/>
                </a:lnTo>
                <a:lnTo>
                  <a:pt x="4575024" y="2573310"/>
                </a:lnTo>
                <a:lnTo>
                  <a:pt x="4576963" y="2572708"/>
                </a:lnTo>
                <a:lnTo>
                  <a:pt x="4575590" y="2572654"/>
                </a:lnTo>
                <a:lnTo>
                  <a:pt x="4575557" y="2572684"/>
                </a:lnTo>
                <a:lnTo>
                  <a:pt x="4575585" y="2572654"/>
                </a:lnTo>
                <a:lnTo>
                  <a:pt x="4573884" y="2572587"/>
                </a:lnTo>
                <a:lnTo>
                  <a:pt x="4575714" y="2572515"/>
                </a:lnTo>
                <a:lnTo>
                  <a:pt x="6952676" y="376"/>
                </a:lnTo>
                <a:lnTo>
                  <a:pt x="7359080" y="376"/>
                </a:lnTo>
                <a:lnTo>
                  <a:pt x="4575742" y="2572513"/>
                </a:lnTo>
                <a:lnTo>
                  <a:pt x="4577858" y="2572430"/>
                </a:lnTo>
                <a:lnTo>
                  <a:pt x="4579973" y="2571773"/>
                </a:lnTo>
                <a:lnTo>
                  <a:pt x="8654212" y="286"/>
                </a:lnTo>
                <a:close/>
                <a:moveTo>
                  <a:pt x="3219926" y="0"/>
                </a:moveTo>
                <a:lnTo>
                  <a:pt x="4568537" y="2564195"/>
                </a:lnTo>
                <a:lnTo>
                  <a:pt x="4571749" y="2549991"/>
                </a:lnTo>
                <a:lnTo>
                  <a:pt x="3779558" y="38"/>
                </a:lnTo>
                <a:lnTo>
                  <a:pt x="3996832" y="38"/>
                </a:lnTo>
                <a:lnTo>
                  <a:pt x="4572260" y="2544793"/>
                </a:lnTo>
                <a:lnTo>
                  <a:pt x="4471935" y="837"/>
                </a:lnTo>
                <a:lnTo>
                  <a:pt x="4674477" y="837"/>
                </a:lnTo>
                <a:lnTo>
                  <a:pt x="4574412" y="2538215"/>
                </a:lnTo>
                <a:lnTo>
                  <a:pt x="5148352" y="38"/>
                </a:lnTo>
                <a:lnTo>
                  <a:pt x="5365626" y="38"/>
                </a:lnTo>
                <a:lnTo>
                  <a:pt x="4574021" y="2548106"/>
                </a:lnTo>
                <a:lnTo>
                  <a:pt x="4573871" y="2551916"/>
                </a:lnTo>
                <a:lnTo>
                  <a:pt x="4576648" y="2564195"/>
                </a:lnTo>
                <a:lnTo>
                  <a:pt x="5925258" y="0"/>
                </a:lnTo>
                <a:lnTo>
                  <a:pt x="6195680" y="0"/>
                </a:lnTo>
                <a:lnTo>
                  <a:pt x="4576812" y="2564920"/>
                </a:lnTo>
                <a:lnTo>
                  <a:pt x="4577948" y="2569947"/>
                </a:lnTo>
                <a:lnTo>
                  <a:pt x="4576527" y="2565371"/>
                </a:lnTo>
                <a:lnTo>
                  <a:pt x="4573542" y="2570100"/>
                </a:lnTo>
                <a:lnTo>
                  <a:pt x="4576342" y="2564777"/>
                </a:lnTo>
                <a:lnTo>
                  <a:pt x="4573699" y="2556271"/>
                </a:lnTo>
                <a:lnTo>
                  <a:pt x="4573206" y="2568777"/>
                </a:lnTo>
                <a:lnTo>
                  <a:pt x="4572575" y="2552763"/>
                </a:lnTo>
                <a:lnTo>
                  <a:pt x="4568842" y="2564777"/>
                </a:lnTo>
                <a:lnTo>
                  <a:pt x="4571642" y="2570100"/>
                </a:lnTo>
                <a:lnTo>
                  <a:pt x="4568658" y="2565371"/>
                </a:lnTo>
                <a:lnTo>
                  <a:pt x="4567236" y="2569947"/>
                </a:lnTo>
                <a:lnTo>
                  <a:pt x="4568373" y="2564920"/>
                </a:lnTo>
                <a:lnTo>
                  <a:pt x="2949504" y="0"/>
                </a:lnTo>
                <a:close/>
              </a:path>
            </a:pathLst>
          </a:custGeom>
          <a:gradFill>
            <a:gsLst>
              <a:gs pos="0">
                <a:schemeClr val="bg1">
                  <a:alpha val="1000"/>
                </a:schemeClr>
              </a:gs>
              <a:gs pos="100000">
                <a:schemeClr val="bg1">
                  <a:alpha val="1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a:p>
        </p:txBody>
      </p:sp>
      <p:sp>
        <p:nvSpPr>
          <p:cNvPr id="2" name="Заголовок 1"/>
          <p:cNvSpPr>
            <a:spLocks noGrp="1"/>
          </p:cNvSpPr>
          <p:nvPr>
            <p:ph type="title"/>
          </p:nvPr>
        </p:nvSpPr>
        <p:spPr>
          <a:xfrm>
            <a:off x="6399133" y="1905000"/>
            <a:ext cx="5180251" cy="1727200"/>
          </a:xfrm>
        </p:spPr>
        <p:txBody>
          <a:bodyPr rtlCol="0" anchor="b" anchorCtr="0">
            <a:normAutofit/>
          </a:bodyPr>
          <a:lstStyle>
            <a:lvl1pPr algn="l" rtl="0">
              <a:defRPr sz="3200" b="0"/>
            </a:lvl1pPr>
          </a:lstStyle>
          <a:p>
            <a:pPr rtl="0"/>
            <a:r>
              <a:rPr lang="ru-RU" smtClean="0"/>
              <a:t>Образец заголовка</a:t>
            </a:r>
            <a:endParaRPr/>
          </a:p>
        </p:txBody>
      </p:sp>
      <p:sp>
        <p:nvSpPr>
          <p:cNvPr id="9" name="Прямоугольник 8"/>
          <p:cNvSpPr/>
          <p:nvPr/>
        </p:nvSpPr>
        <p:spPr>
          <a:xfrm>
            <a:off x="0" y="-1115"/>
            <a:ext cx="6093594" cy="6859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a:p>
        </p:txBody>
      </p:sp>
      <p:sp>
        <p:nvSpPr>
          <p:cNvPr id="3" name="Рисунок 2" descr="Пустой заполнитель, вместо которого можно добавить изображение. Щелкните заполнитель и выберите изображение, которое необходимо добавить.&#10;"/>
          <p:cNvSpPr>
            <a:spLocks noGrp="1"/>
          </p:cNvSpPr>
          <p:nvPr>
            <p:ph type="pic" idx="1"/>
          </p:nvPr>
        </p:nvSpPr>
        <p:spPr>
          <a:xfrm>
            <a:off x="507869" y="482601"/>
            <a:ext cx="5077859" cy="5862706"/>
          </a:xfrm>
          <a:noFill/>
          <a:ln w="9525">
            <a:noFill/>
            <a:miter lim="800000"/>
          </a:ln>
          <a:effectLst/>
        </p:spPr>
        <p:txBody>
          <a:bodyPr rtlCol="0">
            <a:normAutofit/>
          </a:bodyPr>
          <a:lstStyle>
            <a:lvl1pPr marL="0" indent="0" algn="ctr" rtl="0">
              <a:buNone/>
              <a:defRPr sz="2700"/>
            </a:lvl1pPr>
            <a:lvl2pPr marL="609493" indent="0" algn="l" rtl="0">
              <a:buNone/>
              <a:defRPr sz="3700"/>
            </a:lvl2pPr>
            <a:lvl3pPr marL="1218987" indent="0" algn="l" rtl="0">
              <a:buNone/>
              <a:defRPr sz="3200"/>
            </a:lvl3pPr>
            <a:lvl4pPr marL="1828480" indent="0" algn="l" rtl="0">
              <a:buNone/>
              <a:defRPr sz="2700"/>
            </a:lvl4pPr>
            <a:lvl5pPr marL="2437973" indent="0" algn="l" rtl="0">
              <a:buNone/>
              <a:defRPr sz="2700"/>
            </a:lvl5pPr>
            <a:lvl6pPr marL="3047467" indent="0" algn="l" rtl="0">
              <a:buNone/>
              <a:defRPr sz="2700"/>
            </a:lvl6pPr>
            <a:lvl7pPr marL="3656960" indent="0" algn="l" rtl="0">
              <a:buNone/>
              <a:defRPr sz="2700"/>
            </a:lvl7pPr>
            <a:lvl8pPr marL="4266453" indent="0" algn="l" rtl="0">
              <a:buNone/>
              <a:defRPr sz="2700"/>
            </a:lvl8pPr>
            <a:lvl9pPr marL="4875947" indent="0" algn="l" rtl="0">
              <a:buNone/>
              <a:defRPr sz="2700"/>
            </a:lvl9pPr>
          </a:lstStyle>
          <a:p>
            <a:pPr rtl="0"/>
            <a:r>
              <a:rPr lang="ru-RU" smtClean="0"/>
              <a:t>Вставка рисунка</a:t>
            </a:r>
            <a:endParaRPr/>
          </a:p>
        </p:txBody>
      </p:sp>
      <p:sp>
        <p:nvSpPr>
          <p:cNvPr id="4" name="Замещающий текст 3"/>
          <p:cNvSpPr>
            <a:spLocks noGrp="1"/>
          </p:cNvSpPr>
          <p:nvPr>
            <p:ph type="body" sz="half" idx="2"/>
          </p:nvPr>
        </p:nvSpPr>
        <p:spPr>
          <a:xfrm>
            <a:off x="6399133" y="3733800"/>
            <a:ext cx="5180251" cy="1727200"/>
          </a:xfrm>
        </p:spPr>
        <p:txBody>
          <a:bodyPr rtlCol="0">
            <a:normAutofit/>
          </a:bodyPr>
          <a:lstStyle>
            <a:lvl1pPr marL="0" indent="0" algn="l" rtl="0">
              <a:spcBef>
                <a:spcPts val="1600"/>
              </a:spcBef>
              <a:buNone/>
              <a:defRPr sz="2000">
                <a:solidFill>
                  <a:schemeClr val="tx1"/>
                </a:solidFill>
              </a:defRPr>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ru-RU" smtClean="0"/>
              <a:t>Образец текста</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Заполнитель заголовка 1"/>
          <p:cNvSpPr>
            <a:spLocks noGrp="1"/>
          </p:cNvSpPr>
          <p:nvPr>
            <p:ph type="title"/>
          </p:nvPr>
        </p:nvSpPr>
        <p:spPr>
          <a:xfrm>
            <a:off x="914162" y="482600"/>
            <a:ext cx="10360501" cy="1219200"/>
          </a:xfrm>
          <a:prstGeom prst="rect">
            <a:avLst/>
          </a:prstGeom>
          <a:effectLst/>
        </p:spPr>
        <p:txBody>
          <a:bodyPr vert="horz" lIns="121899" tIns="60949" rIns="121899" bIns="60949" rtlCol="0" anchor="b" anchorCtr="0">
            <a:normAutofit/>
          </a:bodyPr>
          <a:lstStyle/>
          <a:p>
            <a:pPr rtl="0"/>
            <a:r>
              <a:rPr lang="ru"/>
              <a:t>Стиль образца заголовка</a:t>
            </a:r>
            <a:endParaRPr/>
          </a:p>
        </p:txBody>
      </p:sp>
      <p:sp>
        <p:nvSpPr>
          <p:cNvPr id="3" name="Замещающий текст 2"/>
          <p:cNvSpPr>
            <a:spLocks noGrp="1"/>
          </p:cNvSpPr>
          <p:nvPr>
            <p:ph type="body" idx="1"/>
          </p:nvPr>
        </p:nvSpPr>
        <p:spPr>
          <a:xfrm>
            <a:off x="914162" y="1803401"/>
            <a:ext cx="10360501" cy="4470400"/>
          </a:xfrm>
          <a:prstGeom prst="rect">
            <a:avLst/>
          </a:prstGeom>
        </p:spPr>
        <p:txBody>
          <a:bodyPr vert="horz" lIns="121899" tIns="60949" rIns="121899" bIns="60949" rtlCol="0">
            <a:normAutofit/>
          </a:bodyPr>
          <a:lstStyle/>
          <a:p>
            <a:pPr lvl="0" rtl="0"/>
            <a:r>
              <a:rPr lang="ru"/>
              <a:t>Образец текста</a:t>
            </a:r>
          </a:p>
          <a:p>
            <a:pPr lvl="1" rtl="0"/>
            <a:r>
              <a:rPr lang="ru"/>
              <a:t>Второй уровень</a:t>
            </a:r>
          </a:p>
          <a:p>
            <a:pPr lvl="2" rtl="0"/>
            <a:r>
              <a:rPr lang="ru"/>
              <a:t>Третий уровень</a:t>
            </a:r>
          </a:p>
          <a:p>
            <a:pPr lvl="3" rtl="0"/>
            <a:r>
              <a:rPr lang="ru"/>
              <a:t>Четвертый уровень</a:t>
            </a:r>
          </a:p>
          <a:p>
            <a:pPr lvl="4" rtl="0"/>
            <a:r>
              <a:rPr lang="ru"/>
              <a:t>Пятый уровень</a:t>
            </a:r>
            <a:endParaRPr/>
          </a:p>
        </p:txBody>
      </p:sp>
      <p:sp>
        <p:nvSpPr>
          <p:cNvPr id="5" name="Нижний колонтитул 4"/>
          <p:cNvSpPr>
            <a:spLocks noGrp="1"/>
          </p:cNvSpPr>
          <p:nvPr>
            <p:ph type="ftr" sz="quarter" idx="3"/>
          </p:nvPr>
        </p:nvSpPr>
        <p:spPr>
          <a:xfrm>
            <a:off x="914162" y="6375400"/>
            <a:ext cx="7414869" cy="195072"/>
          </a:xfrm>
          <a:prstGeom prst="rect">
            <a:avLst/>
          </a:prstGeom>
        </p:spPr>
        <p:txBody>
          <a:bodyPr vert="horz" lIns="121899" tIns="60949" rIns="121899" bIns="60949" rtlCol="0" anchor="ctr"/>
          <a:lstStyle>
            <a:lvl1pPr algn="l" rtl="0">
              <a:defRPr sz="1100">
                <a:solidFill>
                  <a:schemeClr val="tx1"/>
                </a:solidFill>
              </a:defRPr>
            </a:lvl1pPr>
          </a:lstStyle>
          <a:p>
            <a:pPr rtl="0"/>
            <a:endParaRPr/>
          </a:p>
        </p:txBody>
      </p:sp>
      <p:sp>
        <p:nvSpPr>
          <p:cNvPr id="4" name="Дата 3"/>
          <p:cNvSpPr>
            <a:spLocks noGrp="1"/>
          </p:cNvSpPr>
          <p:nvPr>
            <p:ph type="dt" sz="half" idx="2"/>
          </p:nvPr>
        </p:nvSpPr>
        <p:spPr>
          <a:xfrm>
            <a:off x="8735324" y="6375400"/>
            <a:ext cx="1422030" cy="195072"/>
          </a:xfrm>
          <a:prstGeom prst="rect">
            <a:avLst/>
          </a:prstGeom>
        </p:spPr>
        <p:txBody>
          <a:bodyPr vert="horz" lIns="121899" tIns="60949" rIns="121899" bIns="60949" rtlCol="0" anchor="ctr"/>
          <a:lstStyle>
            <a:lvl1pPr algn="l" rtl="0">
              <a:defRPr sz="1100">
                <a:solidFill>
                  <a:schemeClr val="tx1"/>
                </a:solidFill>
              </a:defRPr>
            </a:lvl1pPr>
          </a:lstStyle>
          <a:p>
            <a:pPr rtl="0"/>
            <a:r>
              <a:rPr lang="en-US"/>
              <a:t>24.06.2016</a:t>
            </a:r>
            <a:endParaRPr/>
          </a:p>
        </p:txBody>
      </p:sp>
      <p:sp>
        <p:nvSpPr>
          <p:cNvPr id="6" name="Номер слайда 5"/>
          <p:cNvSpPr>
            <a:spLocks noGrp="1"/>
          </p:cNvSpPr>
          <p:nvPr>
            <p:ph type="sldNum" sz="quarter" idx="4"/>
          </p:nvPr>
        </p:nvSpPr>
        <p:spPr>
          <a:xfrm>
            <a:off x="10441760" y="6375400"/>
            <a:ext cx="832903" cy="195072"/>
          </a:xfrm>
          <a:prstGeom prst="rect">
            <a:avLst/>
          </a:prstGeom>
        </p:spPr>
        <p:txBody>
          <a:bodyPr vert="horz" lIns="121899" tIns="60949" rIns="121899" bIns="60949" rtlCol="0" anchor="ctr"/>
          <a:lstStyle>
            <a:lvl1pPr algn="l" rtl="0">
              <a:defRPr sz="1100">
                <a:solidFill>
                  <a:schemeClr val="tx1"/>
                </a:solidFill>
              </a:defRPr>
            </a:lvl1pPr>
          </a:lstStyle>
          <a:p>
            <a:pPr rtl="0"/>
            <a:fld id="{E5FD5434-F838-4DD4-A17B-1CB1A1850DF4}" type="slidenum">
              <a:rPr/>
              <a:pPr/>
              <a:t>‹#›</a:t>
            </a:fld>
            <a:endParaRPr/>
          </a:p>
        </p:txBody>
      </p:sp>
    </p:spTree>
  </p:cSld>
  <p:clrMap bg1="dk1" tx1="lt1" bg2="dk2" tx2="lt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82" r:id="rId10"/>
    <p:sldLayoutId id="2147483678" r:id="rId11"/>
    <p:sldLayoutId id="214748367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80000"/>
        </a:lnSpc>
        <a:spcBef>
          <a:spcPct val="0"/>
        </a:spcBef>
        <a:buNone/>
        <a:defRPr sz="3600" kern="1200" cap="all" baseline="0">
          <a:solidFill>
            <a:schemeClr val="tx1"/>
          </a:solidFill>
          <a:effectLst/>
          <a:latin typeface="+mj-lt"/>
          <a:ea typeface="+mj-ea"/>
          <a:cs typeface="+mj-cs"/>
        </a:defRPr>
      </a:lvl1pPr>
    </p:titleStyle>
    <p:bodyStyle>
      <a:lvl1pPr marL="274320" indent="-274320" algn="l" defTabSz="1218987" rtl="0" eaLnBrk="1" latinLnBrk="0" hangingPunct="1">
        <a:lnSpc>
          <a:spcPct val="90000"/>
        </a:lnSpc>
        <a:spcBef>
          <a:spcPts val="1600"/>
        </a:spcBef>
        <a:buClr>
          <a:schemeClr val="tx2"/>
        </a:buClr>
        <a:buSzPct val="90000"/>
        <a:buFont typeface="Arial" pitchFamily="34" charset="0"/>
        <a:buChar char="•"/>
        <a:defRPr sz="2800" kern="1200">
          <a:solidFill>
            <a:schemeClr val="tx1"/>
          </a:solidFill>
          <a:latin typeface="+mn-lt"/>
          <a:ea typeface="+mn-ea"/>
          <a:cs typeface="+mn-cs"/>
        </a:defRPr>
      </a:lvl1pPr>
      <a:lvl2pPr marL="548640" indent="-274320" algn="l" defTabSz="1218987" rtl="0" eaLnBrk="1" latinLnBrk="0" hangingPunct="1">
        <a:lnSpc>
          <a:spcPct val="90000"/>
        </a:lnSpc>
        <a:spcBef>
          <a:spcPts val="800"/>
        </a:spcBef>
        <a:buClr>
          <a:schemeClr val="tx2"/>
        </a:buClr>
        <a:buSzPct val="90000"/>
        <a:buFont typeface="Cambria" pitchFamily="18" charset="0"/>
        <a:buChar char="–"/>
        <a:defRPr sz="2400" kern="1200">
          <a:solidFill>
            <a:schemeClr val="tx1"/>
          </a:solidFill>
          <a:latin typeface="+mn-lt"/>
          <a:ea typeface="+mn-ea"/>
          <a:cs typeface="+mn-cs"/>
        </a:defRPr>
      </a:lvl2pPr>
      <a:lvl3pPr marL="822960" indent="-274320" algn="l" defTabSz="1218987" rtl="0" eaLnBrk="1" latinLnBrk="0" hangingPunct="1">
        <a:lnSpc>
          <a:spcPct val="90000"/>
        </a:lnSpc>
        <a:spcBef>
          <a:spcPts val="800"/>
        </a:spcBef>
        <a:buClr>
          <a:schemeClr val="tx2"/>
        </a:buClr>
        <a:buFont typeface="Arial" pitchFamily="34" charset="0"/>
        <a:buChar char="•"/>
        <a:defRPr sz="2000" kern="1200">
          <a:solidFill>
            <a:schemeClr val="tx1"/>
          </a:solidFill>
          <a:latin typeface="+mn-lt"/>
          <a:ea typeface="+mn-ea"/>
          <a:cs typeface="+mn-cs"/>
        </a:defRPr>
      </a:lvl3pPr>
      <a:lvl4pPr marL="1097280" indent="-274320" algn="l" defTabSz="1218987" rtl="0" eaLnBrk="1" latinLnBrk="0" hangingPunct="1">
        <a:lnSpc>
          <a:spcPct val="90000"/>
        </a:lnSpc>
        <a:spcBef>
          <a:spcPts val="800"/>
        </a:spcBef>
        <a:buClr>
          <a:schemeClr val="tx2"/>
        </a:buClr>
        <a:buSzPct val="100000"/>
        <a:buFont typeface="Cambria" pitchFamily="18" charset="0"/>
        <a:buChar char="–"/>
        <a:defRPr sz="1800" kern="1200">
          <a:solidFill>
            <a:schemeClr val="tx1"/>
          </a:solidFill>
          <a:latin typeface="+mn-lt"/>
          <a:ea typeface="+mn-ea"/>
          <a:cs typeface="+mn-cs"/>
        </a:defRPr>
      </a:lvl4pPr>
      <a:lvl5pPr marL="1371600" indent="-274320" algn="l" defTabSz="1218987" rtl="0"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5pPr>
      <a:lvl6pPr marL="1645920" indent="-274320" algn="l" defTabSz="1218987" rtl="0" eaLnBrk="1" latinLnBrk="0" hangingPunct="1">
        <a:lnSpc>
          <a:spcPct val="90000"/>
        </a:lnSpc>
        <a:spcBef>
          <a:spcPts val="800"/>
        </a:spcBef>
        <a:buClr>
          <a:schemeClr val="tx2"/>
        </a:buClr>
        <a:buSzPct val="100000"/>
        <a:buFont typeface="Cambria" pitchFamily="18" charset="0"/>
        <a:buChar char="–"/>
        <a:defRPr sz="1600" kern="1200">
          <a:solidFill>
            <a:schemeClr val="tx1"/>
          </a:solidFill>
          <a:latin typeface="+mn-lt"/>
          <a:ea typeface="+mn-ea"/>
          <a:cs typeface="+mn-cs"/>
        </a:defRPr>
      </a:lvl6pPr>
      <a:lvl7pPr marL="1920240" indent="-274320" algn="l" defTabSz="1218987" rtl="0"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7pPr>
      <a:lvl8pPr marL="2194560" indent="-274320" algn="l" defTabSz="1218987" rtl="0" eaLnBrk="1" latinLnBrk="0" hangingPunct="1">
        <a:lnSpc>
          <a:spcPct val="90000"/>
        </a:lnSpc>
        <a:spcBef>
          <a:spcPts val="800"/>
        </a:spcBef>
        <a:buClr>
          <a:schemeClr val="tx2"/>
        </a:buClr>
        <a:buSzPct val="100000"/>
        <a:buFont typeface="Cambria" pitchFamily="18" charset="0"/>
        <a:buChar char="–"/>
        <a:defRPr sz="1600" kern="1200">
          <a:solidFill>
            <a:schemeClr val="tx1"/>
          </a:solidFill>
          <a:latin typeface="+mn-lt"/>
          <a:ea typeface="+mn-ea"/>
          <a:cs typeface="+mn-cs"/>
        </a:defRPr>
      </a:lvl8pPr>
      <a:lvl9pPr marL="2468880" indent="-274320" algn="l" defTabSz="1218987" rtl="0" eaLnBrk="1" latinLnBrk="0" hangingPunct="1">
        <a:lnSpc>
          <a:spcPct val="90000"/>
        </a:lnSpc>
        <a:spcBef>
          <a:spcPts val="800"/>
        </a:spcBef>
        <a:buClr>
          <a:schemeClr val="tx2"/>
        </a:buClr>
        <a:buFont typeface="Arial" pitchFamily="34" charset="0"/>
        <a:buChar char="•"/>
        <a:defRPr sz="1600" kern="120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g"/><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g"/><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eg"/></Relationships>
</file>

<file path=ppt/slides/_rels/slide5.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image" Target="../media/image20.jp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3" name="Заголовок 12"/>
          <p:cNvSpPr>
            <a:spLocks noGrp="1"/>
          </p:cNvSpPr>
          <p:nvPr>
            <p:ph type="title"/>
          </p:nvPr>
        </p:nvSpPr>
        <p:spPr>
          <a:xfrm>
            <a:off x="4510236" y="260648"/>
            <a:ext cx="2576980" cy="714152"/>
          </a:xfrm>
          <a:solidFill>
            <a:srgbClr val="8BAA36">
              <a:alpha val="76000"/>
            </a:srgbClr>
          </a:solidFill>
        </p:spPr>
        <p:txBody>
          <a:bodyPr rtlCol="0"/>
          <a:lstStyle/>
          <a:p>
            <a:pPr algn="ctr"/>
            <a:r>
              <a:rPr lang="en-US" b="1" i="1" dirty="0" smtClean="0"/>
              <a:t>So </a:t>
            </a:r>
            <a:r>
              <a:rPr lang="en-US" b="1" i="1" dirty="0" err="1" smtClean="0"/>
              <a:t>YummY</a:t>
            </a:r>
            <a:endParaRPr lang="en-US" i="1" dirty="0"/>
          </a:p>
        </p:txBody>
      </p:sp>
      <p:sp>
        <p:nvSpPr>
          <p:cNvPr id="6" name="Объект 5"/>
          <p:cNvSpPr>
            <a:spLocks noGrp="1"/>
          </p:cNvSpPr>
          <p:nvPr>
            <p:ph idx="1"/>
          </p:nvPr>
        </p:nvSpPr>
        <p:spPr>
          <a:xfrm>
            <a:off x="981844" y="1514273"/>
            <a:ext cx="5180250" cy="2094136"/>
          </a:xfrm>
        </p:spPr>
        <p:txBody>
          <a:bodyPr/>
          <a:lstStyle/>
          <a:p>
            <a:pPr marL="548640" lvl="2" indent="0">
              <a:buNone/>
            </a:pPr>
            <a:r>
              <a:rPr lang="en-US" dirty="0" smtClean="0"/>
              <a:t> </a:t>
            </a:r>
            <a:endParaRPr lang="ru-RU" dirty="0"/>
          </a:p>
        </p:txBody>
      </p:sp>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2485" y="1124744"/>
            <a:ext cx="5053040" cy="37897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59931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3" name="Заголовок 12"/>
          <p:cNvSpPr>
            <a:spLocks noGrp="1"/>
          </p:cNvSpPr>
          <p:nvPr>
            <p:ph type="title"/>
          </p:nvPr>
        </p:nvSpPr>
        <p:spPr>
          <a:xfrm>
            <a:off x="3279923" y="457082"/>
            <a:ext cx="4820210" cy="714152"/>
          </a:xfrm>
          <a:solidFill>
            <a:srgbClr val="8BAA36"/>
          </a:solidFill>
        </p:spPr>
        <p:txBody>
          <a:bodyPr rtlCol="0"/>
          <a:lstStyle/>
          <a:p>
            <a:pPr algn="ctr"/>
            <a:r>
              <a:rPr lang="en-US" b="1" i="1" dirty="0" err="1" smtClean="0"/>
              <a:t>FrontEnd</a:t>
            </a:r>
            <a:r>
              <a:rPr lang="en-US" b="1" i="1" dirty="0" smtClean="0"/>
              <a:t> Team</a:t>
            </a:r>
            <a:endParaRPr lang="en-US" i="1" dirty="0"/>
          </a:p>
        </p:txBody>
      </p:sp>
      <p:pic>
        <p:nvPicPr>
          <p:cNvPr id="4" name="Объект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418582" y="1556792"/>
            <a:ext cx="2376264" cy="2376264"/>
          </a:xfrm>
        </p:spPr>
      </p:pic>
      <p:sp>
        <p:nvSpPr>
          <p:cNvPr id="26" name="Прямоугольник 25"/>
          <p:cNvSpPr/>
          <p:nvPr/>
        </p:nvSpPr>
        <p:spPr>
          <a:xfrm>
            <a:off x="3250797" y="4437112"/>
            <a:ext cx="2711834" cy="707886"/>
          </a:xfrm>
          <a:prstGeom prst="rect">
            <a:avLst/>
          </a:prstGeom>
          <a:solidFill>
            <a:srgbClr val="8BAA36">
              <a:alpha val="75000"/>
            </a:srgbClr>
          </a:solidFill>
        </p:spPr>
        <p:txBody>
          <a:bodyPr wrap="square">
            <a:spAutoFit/>
          </a:bodyPr>
          <a:lstStyle/>
          <a:p>
            <a:pPr algn="ctr"/>
            <a:r>
              <a:rPr lang="en-US" sz="2000" b="1" dirty="0" smtClean="0">
                <a:latin typeface="+mj-lt"/>
              </a:rPr>
              <a:t>Alexander </a:t>
            </a:r>
            <a:r>
              <a:rPr lang="en-US" sz="2000" b="1" dirty="0" err="1" smtClean="0">
                <a:latin typeface="+mj-lt"/>
              </a:rPr>
              <a:t>Schlieden</a:t>
            </a:r>
            <a:endParaRPr lang="ru-RU" sz="2000" b="1" dirty="0" smtClean="0"/>
          </a:p>
          <a:p>
            <a:pPr algn="ctr"/>
            <a:r>
              <a:rPr lang="en-US" sz="2000" b="1" dirty="0" smtClean="0">
                <a:latin typeface="+mj-lt"/>
              </a:rPr>
              <a:t>Scrum</a:t>
            </a:r>
            <a:r>
              <a:rPr lang="uk-UA" sz="2000" b="1" dirty="0" smtClean="0">
                <a:latin typeface="+mj-lt"/>
              </a:rPr>
              <a:t> </a:t>
            </a:r>
            <a:r>
              <a:rPr lang="en-US" sz="2000" b="1" dirty="0" smtClean="0">
                <a:latin typeface="+mj-lt"/>
              </a:rPr>
              <a:t>Master</a:t>
            </a:r>
            <a:endParaRPr lang="en-US" sz="2000" b="1" dirty="0">
              <a:latin typeface="+mj-lt"/>
            </a:endParaRPr>
          </a:p>
        </p:txBody>
      </p:sp>
      <p:pic>
        <p:nvPicPr>
          <p:cNvPr id="11" name="Рисунок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7921" y="1558952"/>
            <a:ext cx="2376264" cy="2376264"/>
          </a:xfrm>
          <a:prstGeom prst="rect">
            <a:avLst/>
          </a:prstGeom>
        </p:spPr>
      </p:pic>
      <p:sp>
        <p:nvSpPr>
          <p:cNvPr id="14" name="Прямоугольник 13"/>
          <p:cNvSpPr/>
          <p:nvPr/>
        </p:nvSpPr>
        <p:spPr>
          <a:xfrm>
            <a:off x="9062621" y="4437112"/>
            <a:ext cx="2711834" cy="707886"/>
          </a:xfrm>
          <a:prstGeom prst="rect">
            <a:avLst/>
          </a:prstGeom>
          <a:solidFill>
            <a:srgbClr val="8BAA36">
              <a:alpha val="75000"/>
            </a:srgbClr>
          </a:solidFill>
          <a:scene3d>
            <a:camera prst="orthographicFront">
              <a:rot lat="0" lon="0" rev="0"/>
            </a:camera>
            <a:lightRig rig="threePt" dir="t"/>
          </a:scene3d>
          <a:sp3d z="-6350">
            <a:bevelT w="12700"/>
          </a:sp3d>
        </p:spPr>
        <p:txBody>
          <a:bodyPr wrap="square">
            <a:spAutoFit/>
          </a:bodyPr>
          <a:lstStyle/>
          <a:p>
            <a:pPr algn="ctr"/>
            <a:r>
              <a:rPr lang="ru-RU" sz="2000" b="1" dirty="0"/>
              <a:t>Максим </a:t>
            </a:r>
            <a:r>
              <a:rPr lang="ru-RU" sz="2000" b="1" dirty="0" err="1" smtClean="0"/>
              <a:t>Швець</a:t>
            </a:r>
            <a:endParaRPr lang="ru-RU" sz="2000" b="1" dirty="0" smtClean="0">
              <a:latin typeface="+mj-lt"/>
            </a:endParaRPr>
          </a:p>
          <a:p>
            <a:pPr algn="ctr"/>
            <a:r>
              <a:rPr lang="en-US" sz="2000" b="1" dirty="0">
                <a:latin typeface="+mj-lt"/>
              </a:rPr>
              <a:t>Developer</a:t>
            </a:r>
            <a:endParaRPr lang="ru-RU" sz="2000" b="1" dirty="0">
              <a:latin typeface="+mj-lt"/>
            </a:endParaRPr>
          </a:p>
        </p:txBody>
      </p:sp>
      <p:sp>
        <p:nvSpPr>
          <p:cNvPr id="15" name="Прямоугольник 14"/>
          <p:cNvSpPr/>
          <p:nvPr/>
        </p:nvSpPr>
        <p:spPr>
          <a:xfrm>
            <a:off x="320136" y="4446240"/>
            <a:ext cx="2711834" cy="677108"/>
          </a:xfrm>
          <a:prstGeom prst="rect">
            <a:avLst/>
          </a:prstGeom>
          <a:solidFill>
            <a:srgbClr val="8BAA36">
              <a:alpha val="75000"/>
            </a:srgbClr>
          </a:solidFill>
        </p:spPr>
        <p:txBody>
          <a:bodyPr wrap="square">
            <a:spAutoFit/>
          </a:bodyPr>
          <a:lstStyle/>
          <a:p>
            <a:pPr algn="ctr"/>
            <a:r>
              <a:rPr lang="uk-UA" sz="1800" b="1" dirty="0"/>
              <a:t>Наталія </a:t>
            </a:r>
            <a:r>
              <a:rPr lang="uk-UA" sz="1800" b="1" dirty="0" smtClean="0"/>
              <a:t>Федорова</a:t>
            </a:r>
            <a:endParaRPr lang="ru-RU" sz="2000" b="1" dirty="0" smtClean="0"/>
          </a:p>
          <a:p>
            <a:pPr algn="ctr"/>
            <a:r>
              <a:rPr lang="en-US" sz="2000" b="1" dirty="0" smtClean="0"/>
              <a:t>Team</a:t>
            </a:r>
            <a:r>
              <a:rPr lang="uk-UA" sz="2000" b="1" dirty="0" smtClean="0"/>
              <a:t> </a:t>
            </a:r>
            <a:r>
              <a:rPr lang="en-US" sz="2000" b="1" dirty="0" smtClean="0"/>
              <a:t>Lead</a:t>
            </a:r>
            <a:endParaRPr lang="en-US" sz="2000" b="1" dirty="0">
              <a:latin typeface="+mj-lt"/>
            </a:endParaRPr>
          </a:p>
        </p:txBody>
      </p:sp>
      <p:sp>
        <p:nvSpPr>
          <p:cNvPr id="16" name="Прямоугольник 15"/>
          <p:cNvSpPr/>
          <p:nvPr/>
        </p:nvSpPr>
        <p:spPr>
          <a:xfrm>
            <a:off x="6181458" y="4437111"/>
            <a:ext cx="2711834" cy="707886"/>
          </a:xfrm>
          <a:prstGeom prst="rect">
            <a:avLst/>
          </a:prstGeom>
          <a:solidFill>
            <a:srgbClr val="8BAA36">
              <a:alpha val="75000"/>
            </a:srgbClr>
          </a:solidFill>
        </p:spPr>
        <p:txBody>
          <a:bodyPr wrap="square">
            <a:spAutoFit/>
          </a:bodyPr>
          <a:lstStyle/>
          <a:p>
            <a:pPr algn="ctr"/>
            <a:r>
              <a:rPr lang="ru-RU" sz="2000" b="1" dirty="0"/>
              <a:t>Владислав </a:t>
            </a:r>
            <a:r>
              <a:rPr lang="ru-RU" sz="2000" b="1" dirty="0" err="1"/>
              <a:t>Кетов</a:t>
            </a:r>
            <a:endParaRPr lang="ru-RU" sz="2000" b="1" dirty="0" smtClean="0"/>
          </a:p>
          <a:p>
            <a:pPr algn="ctr"/>
            <a:r>
              <a:rPr lang="en-US" sz="2000" b="1" dirty="0"/>
              <a:t>Developer</a:t>
            </a:r>
            <a:endParaRPr lang="ru-RU" sz="2000" b="1" dirty="0"/>
          </a:p>
        </p:txBody>
      </p:sp>
      <p:pic>
        <p:nvPicPr>
          <p:cNvPr id="5" name="Рисунок 4"/>
          <p:cNvPicPr>
            <a:picLocks noChangeAspect="1"/>
          </p:cNvPicPr>
          <p:nvPr/>
        </p:nvPicPr>
        <p:blipFill rotWithShape="1">
          <a:blip r:embed="rId5" cstate="print">
            <a:extLst>
              <a:ext uri="{28A0092B-C50C-407E-A947-70E740481C1C}">
                <a14:useLocalDpi xmlns:a14="http://schemas.microsoft.com/office/drawing/2010/main" val="0"/>
              </a:ext>
            </a:extLst>
          </a:blip>
          <a:srcRect l="17801" t="13250" r="3801" b="30050"/>
          <a:stretch/>
        </p:blipFill>
        <p:spPr>
          <a:xfrm>
            <a:off x="3418582" y="1556792"/>
            <a:ext cx="2376264" cy="2376264"/>
          </a:xfrm>
          <a:prstGeom prst="rect">
            <a:avLst/>
          </a:prstGeom>
        </p:spPr>
      </p:pic>
      <p:pic>
        <p:nvPicPr>
          <p:cNvPr id="6" name="Рисунок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82444" y="1556792"/>
            <a:ext cx="2376264" cy="2376264"/>
          </a:xfrm>
          <a:prstGeom prst="rect">
            <a:avLst/>
          </a:prstGeom>
        </p:spPr>
      </p:pic>
      <p:pic>
        <p:nvPicPr>
          <p:cNvPr id="7" name="Рисунок 6"/>
          <p:cNvPicPr>
            <a:picLocks noChangeAspect="1"/>
          </p:cNvPicPr>
          <p:nvPr/>
        </p:nvPicPr>
        <p:blipFill rotWithShape="1">
          <a:blip r:embed="rId7" cstate="print">
            <a:extLst>
              <a:ext uri="{28A0092B-C50C-407E-A947-70E740481C1C}">
                <a14:useLocalDpi xmlns:a14="http://schemas.microsoft.com/office/drawing/2010/main" val="0"/>
              </a:ext>
            </a:extLst>
          </a:blip>
          <a:srcRect l="17801" t="31099" b="7238"/>
          <a:stretch/>
        </p:blipFill>
        <p:spPr>
          <a:xfrm>
            <a:off x="9230650" y="1556792"/>
            <a:ext cx="2375776" cy="2376264"/>
          </a:xfrm>
          <a:prstGeom prst="rect">
            <a:avLst/>
          </a:prstGeom>
        </p:spPr>
      </p:pic>
    </p:spTree>
    <p:extLst>
      <p:ext uri="{BB962C8B-B14F-4D97-AF65-F5344CB8AC3E}">
        <p14:creationId xmlns:p14="http://schemas.microsoft.com/office/powerpoint/2010/main" val="1795219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13" name="Заголовок 12"/>
          <p:cNvSpPr>
            <a:spLocks noGrp="1"/>
          </p:cNvSpPr>
          <p:nvPr>
            <p:ph type="title"/>
          </p:nvPr>
        </p:nvSpPr>
        <p:spPr>
          <a:xfrm>
            <a:off x="3418582" y="387773"/>
            <a:ext cx="5048469" cy="714152"/>
          </a:xfrm>
          <a:solidFill>
            <a:srgbClr val="8BAA36"/>
          </a:solidFill>
        </p:spPr>
        <p:txBody>
          <a:bodyPr rtlCol="0"/>
          <a:lstStyle/>
          <a:p>
            <a:pPr algn="ctr"/>
            <a:r>
              <a:rPr lang="en-US" b="1" i="1" dirty="0" err="1" smtClean="0"/>
              <a:t>FrontEnd</a:t>
            </a:r>
            <a:r>
              <a:rPr lang="en-US" b="1" i="1" dirty="0" smtClean="0"/>
              <a:t> Team</a:t>
            </a:r>
            <a:endParaRPr lang="en-US" i="1" dirty="0"/>
          </a:p>
        </p:txBody>
      </p:sp>
      <p:sp>
        <p:nvSpPr>
          <p:cNvPr id="26" name="Прямоугольник 25"/>
          <p:cNvSpPr/>
          <p:nvPr/>
        </p:nvSpPr>
        <p:spPr>
          <a:xfrm>
            <a:off x="3230982" y="4340303"/>
            <a:ext cx="2711834" cy="1015663"/>
          </a:xfrm>
          <a:prstGeom prst="rect">
            <a:avLst/>
          </a:prstGeom>
          <a:solidFill>
            <a:srgbClr val="8BAA36">
              <a:alpha val="75000"/>
            </a:srgbClr>
          </a:solidFill>
        </p:spPr>
        <p:txBody>
          <a:bodyPr wrap="square">
            <a:spAutoFit/>
          </a:bodyPr>
          <a:lstStyle/>
          <a:p>
            <a:pPr algn="ctr"/>
            <a:r>
              <a:rPr lang="ru-RU" sz="2000" b="1" dirty="0" err="1"/>
              <a:t>Володимир</a:t>
            </a:r>
            <a:r>
              <a:rPr lang="ru-RU" sz="2000" b="1" dirty="0"/>
              <a:t> </a:t>
            </a:r>
            <a:r>
              <a:rPr lang="ru-RU" sz="2000" b="1" dirty="0" err="1" smtClean="0"/>
              <a:t>Олексюк</a:t>
            </a:r>
            <a:endParaRPr lang="ru-RU" sz="2000" b="1" dirty="0" smtClean="0"/>
          </a:p>
          <a:p>
            <a:pPr algn="ctr"/>
            <a:r>
              <a:rPr lang="en-US" sz="2000" b="1" dirty="0"/>
              <a:t>Developer</a:t>
            </a:r>
            <a:endParaRPr lang="en-US" sz="2000" b="1" dirty="0">
              <a:latin typeface="+mj-lt"/>
            </a:endParaRPr>
          </a:p>
        </p:txBody>
      </p:sp>
      <p:pic>
        <p:nvPicPr>
          <p:cNvPr id="3" name="Рисунок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95139" y="2066945"/>
            <a:ext cx="2015036" cy="2016224"/>
          </a:xfrm>
          <a:prstGeom prst="rect">
            <a:avLst/>
          </a:prstGeom>
        </p:spPr>
      </p:pic>
      <p:sp>
        <p:nvSpPr>
          <p:cNvPr id="14" name="Прямоугольник 13"/>
          <p:cNvSpPr/>
          <p:nvPr/>
        </p:nvSpPr>
        <p:spPr>
          <a:xfrm>
            <a:off x="9040699" y="4509119"/>
            <a:ext cx="2711834" cy="769441"/>
          </a:xfrm>
          <a:prstGeom prst="rect">
            <a:avLst/>
          </a:prstGeom>
          <a:solidFill>
            <a:srgbClr val="8BAA36">
              <a:alpha val="75000"/>
            </a:srgbClr>
          </a:solidFill>
          <a:scene3d>
            <a:camera prst="orthographicFront">
              <a:rot lat="0" lon="0" rev="0"/>
            </a:camera>
            <a:lightRig rig="threePt" dir="t"/>
          </a:scene3d>
          <a:sp3d z="-6350">
            <a:bevelT w="12700"/>
          </a:sp3d>
        </p:spPr>
        <p:txBody>
          <a:bodyPr wrap="square">
            <a:spAutoFit/>
          </a:bodyPr>
          <a:lstStyle/>
          <a:p>
            <a:pPr algn="ctr"/>
            <a:r>
              <a:rPr lang="ru-RU" b="1" dirty="0"/>
              <a:t>Орест </a:t>
            </a:r>
            <a:r>
              <a:rPr lang="ru-RU" b="1" dirty="0" err="1"/>
              <a:t>Мазгаль</a:t>
            </a:r>
            <a:endParaRPr lang="ru-RU" b="1" dirty="0" smtClean="0">
              <a:latin typeface="+mj-lt"/>
            </a:endParaRPr>
          </a:p>
          <a:p>
            <a:pPr algn="ctr"/>
            <a:r>
              <a:rPr lang="en-US" sz="2000" b="1" dirty="0">
                <a:latin typeface="+mj-lt"/>
              </a:rPr>
              <a:t>Developer</a:t>
            </a:r>
            <a:endParaRPr lang="ru-RU" sz="2000" b="1" dirty="0">
              <a:latin typeface="+mj-lt"/>
            </a:endParaRPr>
          </a:p>
        </p:txBody>
      </p:sp>
      <p:sp>
        <p:nvSpPr>
          <p:cNvPr id="15" name="Прямоугольник 14"/>
          <p:cNvSpPr/>
          <p:nvPr/>
        </p:nvSpPr>
        <p:spPr>
          <a:xfrm>
            <a:off x="11048" y="2853122"/>
            <a:ext cx="3300182" cy="707886"/>
          </a:xfrm>
          <a:prstGeom prst="rect">
            <a:avLst/>
          </a:prstGeom>
          <a:solidFill>
            <a:srgbClr val="8BAA36">
              <a:alpha val="75000"/>
            </a:srgbClr>
          </a:solidFill>
        </p:spPr>
        <p:txBody>
          <a:bodyPr wrap="square">
            <a:spAutoFit/>
          </a:bodyPr>
          <a:lstStyle/>
          <a:p>
            <a:pPr algn="ctr"/>
            <a:r>
              <a:rPr lang="ru-RU" sz="2000" b="1" dirty="0" err="1"/>
              <a:t>Анатолій</a:t>
            </a:r>
            <a:r>
              <a:rPr lang="ru-RU" sz="2000" b="1" dirty="0"/>
              <a:t> Степанов-</a:t>
            </a:r>
            <a:r>
              <a:rPr lang="ru-RU" sz="2000" b="1" dirty="0" err="1"/>
              <a:t>Ліхой</a:t>
            </a:r>
            <a:endParaRPr lang="ru-RU" sz="2000" b="1" dirty="0" smtClean="0"/>
          </a:p>
          <a:p>
            <a:pPr algn="ctr"/>
            <a:r>
              <a:rPr lang="en-US" sz="2000" b="1" dirty="0"/>
              <a:t>Developer</a:t>
            </a:r>
            <a:endParaRPr lang="en-US" sz="2000" b="1" dirty="0">
              <a:latin typeface="+mj-lt"/>
            </a:endParaRPr>
          </a:p>
        </p:txBody>
      </p:sp>
      <p:sp>
        <p:nvSpPr>
          <p:cNvPr id="16" name="Прямоугольник 15"/>
          <p:cNvSpPr/>
          <p:nvPr/>
        </p:nvSpPr>
        <p:spPr>
          <a:xfrm>
            <a:off x="6094412" y="4509120"/>
            <a:ext cx="2711834" cy="769441"/>
          </a:xfrm>
          <a:prstGeom prst="rect">
            <a:avLst/>
          </a:prstGeom>
          <a:solidFill>
            <a:srgbClr val="8BAA36">
              <a:alpha val="75000"/>
            </a:srgbClr>
          </a:solidFill>
        </p:spPr>
        <p:txBody>
          <a:bodyPr wrap="square">
            <a:spAutoFit/>
          </a:bodyPr>
          <a:lstStyle/>
          <a:p>
            <a:pPr algn="ctr"/>
            <a:r>
              <a:rPr lang="ru-RU" b="1" dirty="0"/>
              <a:t>Олег </a:t>
            </a:r>
            <a:r>
              <a:rPr lang="ru-RU" b="1" dirty="0" err="1"/>
              <a:t>Буковський</a:t>
            </a:r>
            <a:r>
              <a:rPr lang="ru-RU" b="1" dirty="0"/>
              <a:t> </a:t>
            </a:r>
            <a:r>
              <a:rPr lang="en-US" sz="2000" b="1" dirty="0" smtClean="0"/>
              <a:t>Developer</a:t>
            </a:r>
            <a:endParaRPr lang="ru-RU" sz="2000" b="1" dirty="0"/>
          </a:p>
        </p:txBody>
      </p:sp>
      <p:sp>
        <p:nvSpPr>
          <p:cNvPr id="6" name="Прямоугольник 5"/>
          <p:cNvSpPr/>
          <p:nvPr/>
        </p:nvSpPr>
        <p:spPr>
          <a:xfrm>
            <a:off x="150829" y="5949280"/>
            <a:ext cx="2806721" cy="707886"/>
          </a:xfrm>
          <a:prstGeom prst="rect">
            <a:avLst/>
          </a:prstGeom>
          <a:solidFill>
            <a:srgbClr val="8BAA36">
              <a:alpha val="75000"/>
            </a:srgbClr>
          </a:solidFill>
        </p:spPr>
        <p:txBody>
          <a:bodyPr wrap="square">
            <a:spAutoFit/>
          </a:bodyPr>
          <a:lstStyle/>
          <a:p>
            <a:pPr algn="ctr"/>
            <a:r>
              <a:rPr lang="ru-RU" sz="2000" b="1" dirty="0"/>
              <a:t>Владислав </a:t>
            </a:r>
            <a:r>
              <a:rPr lang="ru-RU" sz="2000" b="1" dirty="0" err="1"/>
              <a:t>Басалига</a:t>
            </a:r>
            <a:r>
              <a:rPr lang="ru-RU" sz="2000" b="1" dirty="0"/>
              <a:t> </a:t>
            </a:r>
            <a:r>
              <a:rPr lang="en-US" sz="2000" b="1" dirty="0" smtClean="0"/>
              <a:t>Developer</a:t>
            </a:r>
            <a:endParaRPr lang="en-US" sz="2000" b="1" dirty="0"/>
          </a:p>
        </p:txBody>
      </p:sp>
      <p:pic>
        <p:nvPicPr>
          <p:cNvPr id="7" name="Рисунок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610" y="727265"/>
            <a:ext cx="2015443" cy="2016224"/>
          </a:xfrm>
          <a:prstGeom prst="rect">
            <a:avLst/>
          </a:prstGeom>
        </p:spPr>
      </p:pic>
      <p:sp>
        <p:nvSpPr>
          <p:cNvPr id="8" name="Объект 7"/>
          <p:cNvSpPr>
            <a:spLocks noGrp="1"/>
          </p:cNvSpPr>
          <p:nvPr>
            <p:ph idx="1"/>
          </p:nvPr>
        </p:nvSpPr>
        <p:spPr>
          <a:xfrm>
            <a:off x="6598468" y="5799167"/>
            <a:ext cx="4676195" cy="474634"/>
          </a:xfrm>
        </p:spPr>
        <p:txBody>
          <a:bodyPr>
            <a:normAutofit lnSpcReduction="10000"/>
          </a:bodyPr>
          <a:lstStyle/>
          <a:p>
            <a:pPr marL="0" indent="0">
              <a:buNone/>
            </a:pPr>
            <a:r>
              <a:rPr lang="uk-UA" dirty="0" smtClean="0"/>
              <a:t> </a:t>
            </a:r>
            <a:endParaRPr lang="ru-RU" dirty="0"/>
          </a:p>
        </p:txBody>
      </p:sp>
      <p:pic>
        <p:nvPicPr>
          <p:cNvPr id="9" name="Рисунок 8"/>
          <p:cNvPicPr>
            <a:picLocks noChangeAspect="1"/>
          </p:cNvPicPr>
          <p:nvPr/>
        </p:nvPicPr>
        <p:blipFill rotWithShape="1">
          <a:blip r:embed="rId5">
            <a:extLst>
              <a:ext uri="{28A0092B-C50C-407E-A947-70E740481C1C}">
                <a14:useLocalDpi xmlns:a14="http://schemas.microsoft.com/office/drawing/2010/main" val="0"/>
              </a:ext>
            </a:extLst>
          </a:blip>
          <a:srcRect b="4883"/>
          <a:stretch/>
        </p:blipFill>
        <p:spPr>
          <a:xfrm>
            <a:off x="3616635" y="1739504"/>
            <a:ext cx="1997485" cy="2319116"/>
          </a:xfrm>
          <a:prstGeom prst="rect">
            <a:avLst/>
          </a:prstGeom>
        </p:spPr>
      </p:pic>
      <p:pic>
        <p:nvPicPr>
          <p:cNvPr id="10" name="Рисунок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38193" y="2039329"/>
            <a:ext cx="2024272" cy="2024272"/>
          </a:xfrm>
          <a:prstGeom prst="rect">
            <a:avLst/>
          </a:prstGeom>
        </p:spPr>
      </p:pic>
      <p:pic>
        <p:nvPicPr>
          <p:cNvPr id="12" name="Рисунок 11"/>
          <p:cNvPicPr>
            <a:picLocks noChangeAspect="1"/>
          </p:cNvPicPr>
          <p:nvPr/>
        </p:nvPicPr>
        <p:blipFill rotWithShape="1">
          <a:blip r:embed="rId7" cstate="print">
            <a:extLst>
              <a:ext uri="{28A0092B-C50C-407E-A947-70E740481C1C}">
                <a14:useLocalDpi xmlns:a14="http://schemas.microsoft.com/office/drawing/2010/main" val="0"/>
              </a:ext>
            </a:extLst>
          </a:blip>
          <a:srcRect t="25178"/>
          <a:stretch/>
        </p:blipFill>
        <p:spPr>
          <a:xfrm>
            <a:off x="9383058" y="2060848"/>
            <a:ext cx="2027117" cy="2022321"/>
          </a:xfrm>
          <a:prstGeom prst="rect">
            <a:avLst/>
          </a:prstGeom>
        </p:spPr>
      </p:pic>
      <p:pic>
        <p:nvPicPr>
          <p:cNvPr id="17" name="Рисунок 16"/>
          <p:cNvPicPr>
            <a:picLocks noChangeAspect="1"/>
          </p:cNvPicPr>
          <p:nvPr/>
        </p:nvPicPr>
        <p:blipFill rotWithShape="1">
          <a:blip r:embed="rId8" cstate="print">
            <a:extLst>
              <a:ext uri="{28A0092B-C50C-407E-A947-70E740481C1C}">
                <a14:useLocalDpi xmlns:a14="http://schemas.microsoft.com/office/drawing/2010/main" val="0"/>
              </a:ext>
            </a:extLst>
          </a:blip>
          <a:srcRect t="28485" b="15593"/>
          <a:stretch/>
        </p:blipFill>
        <p:spPr>
          <a:xfrm>
            <a:off x="550610" y="3782846"/>
            <a:ext cx="2028021" cy="2016224"/>
          </a:xfrm>
          <a:prstGeom prst="rect">
            <a:avLst/>
          </a:prstGeom>
        </p:spPr>
      </p:pic>
    </p:spTree>
    <p:extLst>
      <p:ext uri="{BB962C8B-B14F-4D97-AF65-F5344CB8AC3E}">
        <p14:creationId xmlns:p14="http://schemas.microsoft.com/office/powerpoint/2010/main" val="293244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3" name="Заголовок 12"/>
          <p:cNvSpPr>
            <a:spLocks noGrp="1"/>
          </p:cNvSpPr>
          <p:nvPr>
            <p:ph type="title"/>
          </p:nvPr>
        </p:nvSpPr>
        <p:spPr>
          <a:xfrm>
            <a:off x="4294212" y="484721"/>
            <a:ext cx="3956114" cy="714152"/>
          </a:xfrm>
          <a:solidFill>
            <a:srgbClr val="8BAA36">
              <a:alpha val="75000"/>
            </a:srgbClr>
          </a:solidFill>
        </p:spPr>
        <p:txBody>
          <a:bodyPr rtlCol="0"/>
          <a:lstStyle/>
          <a:p>
            <a:pPr algn="ctr"/>
            <a:r>
              <a:rPr lang="en-US" b="1" i="1" dirty="0" smtClean="0"/>
              <a:t>Backend </a:t>
            </a:r>
            <a:r>
              <a:rPr lang="en-US" b="1" i="1" dirty="0" err="1" smtClean="0"/>
              <a:t>TEam</a:t>
            </a:r>
            <a:endParaRPr lang="en-US" i="1" dirty="0"/>
          </a:p>
        </p:txBody>
      </p:sp>
      <p:sp>
        <p:nvSpPr>
          <p:cNvPr id="26" name="Прямоугольник 25"/>
          <p:cNvSpPr/>
          <p:nvPr/>
        </p:nvSpPr>
        <p:spPr>
          <a:xfrm>
            <a:off x="4698256" y="4365104"/>
            <a:ext cx="2711834" cy="707886"/>
          </a:xfrm>
          <a:prstGeom prst="rect">
            <a:avLst/>
          </a:prstGeom>
          <a:solidFill>
            <a:srgbClr val="8BAA36">
              <a:alpha val="75000"/>
            </a:srgbClr>
          </a:solidFill>
        </p:spPr>
        <p:txBody>
          <a:bodyPr wrap="square">
            <a:spAutoFit/>
          </a:bodyPr>
          <a:lstStyle/>
          <a:p>
            <a:pPr algn="ctr"/>
            <a:r>
              <a:rPr lang="ru-RU" sz="2000" b="1" dirty="0" err="1"/>
              <a:t>Сергій</a:t>
            </a:r>
            <a:r>
              <a:rPr lang="ru-RU" sz="2000" b="1" dirty="0"/>
              <a:t> </a:t>
            </a:r>
            <a:r>
              <a:rPr lang="ru-RU" sz="2000" b="1" dirty="0" err="1"/>
              <a:t>Алєксєєв</a:t>
            </a:r>
            <a:r>
              <a:rPr lang="ru-RU" sz="2000" b="1" dirty="0"/>
              <a:t> </a:t>
            </a:r>
            <a:r>
              <a:rPr lang="en-US" sz="2000" b="1" dirty="0" smtClean="0"/>
              <a:t>Developer</a:t>
            </a:r>
            <a:endParaRPr lang="ru-RU" sz="2000" b="1" dirty="0"/>
          </a:p>
        </p:txBody>
      </p:sp>
      <p:sp>
        <p:nvSpPr>
          <p:cNvPr id="14" name="Прямоугольник 13"/>
          <p:cNvSpPr/>
          <p:nvPr/>
        </p:nvSpPr>
        <p:spPr>
          <a:xfrm>
            <a:off x="8498025" y="4334326"/>
            <a:ext cx="2808312" cy="707886"/>
          </a:xfrm>
          <a:prstGeom prst="rect">
            <a:avLst/>
          </a:prstGeom>
          <a:solidFill>
            <a:srgbClr val="8BAA36">
              <a:alpha val="75000"/>
            </a:srgbClr>
          </a:solidFill>
        </p:spPr>
        <p:txBody>
          <a:bodyPr wrap="square">
            <a:spAutoFit/>
          </a:bodyPr>
          <a:lstStyle/>
          <a:p>
            <a:pPr algn="ctr"/>
            <a:r>
              <a:rPr lang="ru-RU" sz="2000" b="1" dirty="0" err="1"/>
              <a:t>Євген</a:t>
            </a:r>
            <a:r>
              <a:rPr lang="ru-RU" sz="2000" b="1" dirty="0"/>
              <a:t> </a:t>
            </a:r>
            <a:r>
              <a:rPr lang="ru-RU" sz="2000" b="1" dirty="0" err="1"/>
              <a:t>Чередник</a:t>
            </a:r>
            <a:endParaRPr lang="ru-RU" sz="2000" b="1" dirty="0" smtClean="0">
              <a:latin typeface="+mj-lt"/>
            </a:endParaRPr>
          </a:p>
          <a:p>
            <a:pPr algn="ctr"/>
            <a:r>
              <a:rPr lang="en-US" sz="2000" b="1" dirty="0">
                <a:latin typeface="+mj-lt"/>
              </a:rPr>
              <a:t>Developer</a:t>
            </a:r>
            <a:endParaRPr lang="ru-RU" sz="2000" b="1" dirty="0">
              <a:latin typeface="+mj-lt"/>
            </a:endParaRPr>
          </a:p>
        </p:txBody>
      </p:sp>
      <p:sp>
        <p:nvSpPr>
          <p:cNvPr id="15" name="Прямоугольник 14"/>
          <p:cNvSpPr/>
          <p:nvPr/>
        </p:nvSpPr>
        <p:spPr>
          <a:xfrm>
            <a:off x="706748" y="4365104"/>
            <a:ext cx="2711834" cy="707886"/>
          </a:xfrm>
          <a:prstGeom prst="rect">
            <a:avLst/>
          </a:prstGeom>
          <a:solidFill>
            <a:srgbClr val="8BAA36">
              <a:alpha val="75000"/>
            </a:srgbClr>
          </a:solidFill>
        </p:spPr>
        <p:txBody>
          <a:bodyPr wrap="square">
            <a:spAutoFit/>
          </a:bodyPr>
          <a:lstStyle/>
          <a:p>
            <a:pPr algn="ctr"/>
            <a:r>
              <a:rPr lang="ru-RU" sz="2000" b="1" dirty="0" err="1" smtClean="0"/>
              <a:t>Станіслав</a:t>
            </a:r>
            <a:r>
              <a:rPr lang="en-US" sz="2000" b="1" dirty="0" smtClean="0"/>
              <a:t> </a:t>
            </a:r>
            <a:r>
              <a:rPr lang="ru-RU" sz="2000" b="1" dirty="0" smtClean="0"/>
              <a:t>Карманов</a:t>
            </a:r>
            <a:endParaRPr lang="ru-RU" sz="2000" b="1" dirty="0" smtClean="0">
              <a:latin typeface="+mj-lt"/>
            </a:endParaRPr>
          </a:p>
          <a:p>
            <a:pPr algn="ctr"/>
            <a:r>
              <a:rPr lang="en-US" sz="2000" b="1" dirty="0" smtClean="0">
                <a:latin typeface="+mj-lt"/>
              </a:rPr>
              <a:t>Team-Lead</a:t>
            </a:r>
            <a:endParaRPr lang="ru-RU" sz="2000" b="1" dirty="0">
              <a:latin typeface="+mj-lt"/>
            </a:endParaRPr>
          </a:p>
        </p:txBody>
      </p:sp>
      <p:pic>
        <p:nvPicPr>
          <p:cNvPr id="4" name="Рисунок 3"/>
          <p:cNvPicPr>
            <a:picLocks noChangeAspect="1"/>
          </p:cNvPicPr>
          <p:nvPr/>
        </p:nvPicPr>
        <p:blipFill rotWithShape="1">
          <a:blip r:embed="rId3" cstate="print">
            <a:extLst>
              <a:ext uri="{28A0092B-C50C-407E-A947-70E740481C1C}">
                <a14:useLocalDpi xmlns:a14="http://schemas.microsoft.com/office/drawing/2010/main" val="0"/>
              </a:ext>
            </a:extLst>
          </a:blip>
          <a:srcRect l="27465" t="7559" r="11588" b="11178"/>
          <a:stretch/>
        </p:blipFill>
        <p:spPr>
          <a:xfrm>
            <a:off x="4866041" y="1544889"/>
            <a:ext cx="2376264" cy="2376264"/>
          </a:xfrm>
          <a:prstGeom prst="rect">
            <a:avLst/>
          </a:prstGeom>
        </p:spPr>
      </p:pic>
      <p:pic>
        <p:nvPicPr>
          <p:cNvPr id="5" name="Рисунок 4"/>
          <p:cNvPicPr>
            <a:picLocks noChangeAspect="1"/>
          </p:cNvPicPr>
          <p:nvPr/>
        </p:nvPicPr>
        <p:blipFill rotWithShape="1">
          <a:blip r:embed="rId4" cstate="print">
            <a:extLst>
              <a:ext uri="{28A0092B-C50C-407E-A947-70E740481C1C}">
                <a14:useLocalDpi xmlns:a14="http://schemas.microsoft.com/office/drawing/2010/main" val="0"/>
              </a:ext>
            </a:extLst>
          </a:blip>
          <a:srcRect l="10800" t="16401" r="6601" b="18501"/>
          <a:stretch/>
        </p:blipFill>
        <p:spPr>
          <a:xfrm>
            <a:off x="874533" y="1555868"/>
            <a:ext cx="2376264" cy="2376264"/>
          </a:xfrm>
          <a:prstGeom prst="rect">
            <a:avLst/>
          </a:prstGeom>
        </p:spPr>
      </p:pic>
      <p:pic>
        <p:nvPicPr>
          <p:cNvPr id="10" name="Рисунок 9"/>
          <p:cNvPicPr>
            <a:picLocks noChangeAspect="1"/>
          </p:cNvPicPr>
          <p:nvPr/>
        </p:nvPicPr>
        <p:blipFill rotWithShape="1">
          <a:blip r:embed="rId5">
            <a:extLst>
              <a:ext uri="{28A0092B-C50C-407E-A947-70E740481C1C}">
                <a14:useLocalDpi xmlns:a14="http://schemas.microsoft.com/office/drawing/2010/main" val="0"/>
              </a:ext>
            </a:extLst>
          </a:blip>
          <a:srcRect b="26659"/>
          <a:stretch/>
        </p:blipFill>
        <p:spPr>
          <a:xfrm>
            <a:off x="8686700" y="1543966"/>
            <a:ext cx="2430963" cy="2377187"/>
          </a:xfrm>
          <a:prstGeom prst="rect">
            <a:avLst/>
          </a:prstGeom>
        </p:spPr>
      </p:pic>
    </p:spTree>
    <p:extLst>
      <p:ext uri="{BB962C8B-B14F-4D97-AF65-F5344CB8AC3E}">
        <p14:creationId xmlns:p14="http://schemas.microsoft.com/office/powerpoint/2010/main" val="1470472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Заголовок 12"/>
          <p:cNvSpPr>
            <a:spLocks noGrp="1"/>
          </p:cNvSpPr>
          <p:nvPr>
            <p:ph type="title"/>
          </p:nvPr>
        </p:nvSpPr>
        <p:spPr>
          <a:xfrm>
            <a:off x="5043842" y="404664"/>
            <a:ext cx="2515954" cy="714152"/>
          </a:xfrm>
          <a:solidFill>
            <a:srgbClr val="8BAA36">
              <a:alpha val="75000"/>
            </a:srgbClr>
          </a:solidFill>
        </p:spPr>
        <p:txBody>
          <a:bodyPr rtlCol="0"/>
          <a:lstStyle/>
          <a:p>
            <a:pPr algn="ctr"/>
            <a:r>
              <a:rPr lang="en-US" b="1" i="1" dirty="0" smtClean="0"/>
              <a:t>QR Team</a:t>
            </a:r>
            <a:endParaRPr lang="en-US" i="1" dirty="0"/>
          </a:p>
        </p:txBody>
      </p:sp>
      <p:sp>
        <p:nvSpPr>
          <p:cNvPr id="26" name="Прямоугольник 25"/>
          <p:cNvSpPr/>
          <p:nvPr/>
        </p:nvSpPr>
        <p:spPr>
          <a:xfrm>
            <a:off x="2292583" y="2973450"/>
            <a:ext cx="2345467" cy="707886"/>
          </a:xfrm>
          <a:prstGeom prst="rect">
            <a:avLst/>
          </a:prstGeom>
          <a:solidFill>
            <a:srgbClr val="8BAA36">
              <a:alpha val="75000"/>
            </a:srgbClr>
          </a:solidFill>
        </p:spPr>
        <p:txBody>
          <a:bodyPr wrap="square">
            <a:spAutoFit/>
          </a:bodyPr>
          <a:lstStyle/>
          <a:p>
            <a:pPr algn="ctr"/>
            <a:r>
              <a:rPr lang="ru-RU" sz="2000" b="1" dirty="0" err="1"/>
              <a:t>Юлія</a:t>
            </a:r>
            <a:r>
              <a:rPr lang="ru-RU" sz="2000" b="1" dirty="0"/>
              <a:t> </a:t>
            </a:r>
            <a:r>
              <a:rPr lang="ru-RU" sz="2000" b="1" dirty="0" err="1" smtClean="0"/>
              <a:t>Таранущенко</a:t>
            </a:r>
            <a:endParaRPr lang="ru-RU" sz="2000" b="1" dirty="0" smtClean="0">
              <a:latin typeface="+mj-lt"/>
            </a:endParaRPr>
          </a:p>
        </p:txBody>
      </p:sp>
      <p:sp>
        <p:nvSpPr>
          <p:cNvPr id="14" name="Прямоугольник 13"/>
          <p:cNvSpPr/>
          <p:nvPr/>
        </p:nvSpPr>
        <p:spPr>
          <a:xfrm>
            <a:off x="7992204" y="5933891"/>
            <a:ext cx="2079643" cy="707886"/>
          </a:xfrm>
          <a:prstGeom prst="rect">
            <a:avLst/>
          </a:prstGeom>
          <a:solidFill>
            <a:srgbClr val="8BAA36">
              <a:alpha val="75000"/>
            </a:srgbClr>
          </a:solidFill>
        </p:spPr>
        <p:txBody>
          <a:bodyPr wrap="square">
            <a:spAutoFit/>
          </a:bodyPr>
          <a:lstStyle/>
          <a:p>
            <a:pPr algn="ctr"/>
            <a:r>
              <a:rPr lang="ru-RU" sz="2000" b="1" dirty="0"/>
              <a:t>Антон </a:t>
            </a:r>
            <a:r>
              <a:rPr lang="ru-RU" sz="2000" b="1" dirty="0" err="1" smtClean="0"/>
              <a:t>Підченко</a:t>
            </a:r>
            <a:endParaRPr lang="ru-RU" sz="2000" b="1" dirty="0" smtClean="0">
              <a:latin typeface="+mj-lt"/>
            </a:endParaRPr>
          </a:p>
        </p:txBody>
      </p:sp>
      <p:sp>
        <p:nvSpPr>
          <p:cNvPr id="15" name="Прямоугольник 14"/>
          <p:cNvSpPr/>
          <p:nvPr/>
        </p:nvSpPr>
        <p:spPr>
          <a:xfrm>
            <a:off x="2376822" y="5949280"/>
            <a:ext cx="2176986" cy="400110"/>
          </a:xfrm>
          <a:prstGeom prst="rect">
            <a:avLst/>
          </a:prstGeom>
          <a:solidFill>
            <a:srgbClr val="8BAA36">
              <a:alpha val="75000"/>
            </a:srgbClr>
          </a:solidFill>
        </p:spPr>
        <p:txBody>
          <a:bodyPr wrap="square">
            <a:spAutoFit/>
          </a:bodyPr>
          <a:lstStyle/>
          <a:p>
            <a:pPr algn="ctr"/>
            <a:r>
              <a:rPr lang="ru-RU" sz="2000" b="1" dirty="0" err="1" smtClean="0">
                <a:latin typeface="+mj-lt"/>
              </a:rPr>
              <a:t>Олексій</a:t>
            </a:r>
            <a:r>
              <a:rPr lang="ru-RU" sz="2000" b="1" dirty="0" smtClean="0">
                <a:solidFill>
                  <a:srgbClr val="8BAA36"/>
                </a:solidFill>
                <a:latin typeface="+mj-lt"/>
              </a:rPr>
              <a:t> </a:t>
            </a:r>
            <a:r>
              <a:rPr lang="ru-RU" sz="2000" b="1" dirty="0" smtClean="0">
                <a:latin typeface="+mj-lt"/>
              </a:rPr>
              <a:t>Терехов</a:t>
            </a:r>
            <a:endParaRPr lang="ru-RU" sz="2000" b="1" dirty="0">
              <a:latin typeface="+mj-lt"/>
            </a:endParaRPr>
          </a:p>
        </p:txBody>
      </p:sp>
      <p:sp>
        <p:nvSpPr>
          <p:cNvPr id="16" name="Прямоугольник 15"/>
          <p:cNvSpPr/>
          <p:nvPr/>
        </p:nvSpPr>
        <p:spPr>
          <a:xfrm>
            <a:off x="7818408" y="2885477"/>
            <a:ext cx="2263868" cy="400110"/>
          </a:xfrm>
          <a:prstGeom prst="rect">
            <a:avLst/>
          </a:prstGeom>
          <a:solidFill>
            <a:srgbClr val="8BAA36">
              <a:alpha val="75000"/>
            </a:srgbClr>
          </a:solidFill>
        </p:spPr>
        <p:txBody>
          <a:bodyPr wrap="square">
            <a:spAutoFit/>
          </a:bodyPr>
          <a:lstStyle/>
          <a:p>
            <a:pPr algn="ctr"/>
            <a:r>
              <a:rPr lang="ru-RU" sz="2000" b="1" dirty="0" err="1"/>
              <a:t>Олена</a:t>
            </a:r>
            <a:r>
              <a:rPr lang="ru-RU" sz="2000" b="1" dirty="0"/>
              <a:t> </a:t>
            </a:r>
            <a:r>
              <a:rPr lang="ru-RU" sz="2000" b="1" dirty="0" err="1" smtClean="0"/>
              <a:t>Кльоц</a:t>
            </a:r>
            <a:endParaRPr lang="ru-RU" sz="2000" b="1" dirty="0" smtClean="0">
              <a:latin typeface="+mj-lt"/>
            </a:endParaRPr>
          </a:p>
        </p:txBody>
      </p:sp>
      <p:sp>
        <p:nvSpPr>
          <p:cNvPr id="6" name="Объект 5"/>
          <p:cNvSpPr>
            <a:spLocks noGrp="1"/>
          </p:cNvSpPr>
          <p:nvPr>
            <p:ph idx="1"/>
          </p:nvPr>
        </p:nvSpPr>
        <p:spPr>
          <a:xfrm flipV="1">
            <a:off x="3035381" y="3116310"/>
            <a:ext cx="139690" cy="1320801"/>
          </a:xfrm>
        </p:spPr>
        <p:txBody>
          <a:bodyPr/>
          <a:lstStyle/>
          <a:p>
            <a:pPr marL="0" indent="0">
              <a:buNone/>
            </a:pPr>
            <a:r>
              <a:rPr lang="uk-UA" dirty="0" smtClean="0"/>
              <a:t> </a:t>
            </a:r>
            <a:endParaRPr lang="ru-RU" dirty="0"/>
          </a:p>
        </p:txBody>
      </p:sp>
      <p:pic>
        <p:nvPicPr>
          <p:cNvPr id="12" name="Рисунок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47586" y="4130303"/>
            <a:ext cx="1635459" cy="1635459"/>
          </a:xfrm>
          <a:prstGeom prst="rect">
            <a:avLst/>
          </a:prstGeom>
        </p:spPr>
      </p:pic>
      <p:pic>
        <p:nvPicPr>
          <p:cNvPr id="20" name="Рисунок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32612" y="4130302"/>
            <a:ext cx="1635459" cy="1635459"/>
          </a:xfrm>
          <a:prstGeom prst="rect">
            <a:avLst/>
          </a:prstGeom>
        </p:spPr>
      </p:pic>
      <p:sp>
        <p:nvSpPr>
          <p:cNvPr id="21" name="Прямоугольник 20"/>
          <p:cNvSpPr/>
          <p:nvPr/>
        </p:nvSpPr>
        <p:spPr>
          <a:xfrm>
            <a:off x="5033925" y="3204627"/>
            <a:ext cx="2145205" cy="707886"/>
          </a:xfrm>
          <a:prstGeom prst="rect">
            <a:avLst/>
          </a:prstGeom>
          <a:solidFill>
            <a:srgbClr val="8BAA36">
              <a:alpha val="75000"/>
            </a:srgbClr>
          </a:solidFill>
        </p:spPr>
        <p:txBody>
          <a:bodyPr wrap="square">
            <a:spAutoFit/>
          </a:bodyPr>
          <a:lstStyle/>
          <a:p>
            <a:pPr algn="ctr"/>
            <a:r>
              <a:rPr lang="ru-RU" sz="2000" b="1" dirty="0" err="1"/>
              <a:t>Світлана</a:t>
            </a:r>
            <a:r>
              <a:rPr lang="ru-RU" sz="2000" b="1" dirty="0"/>
              <a:t> </a:t>
            </a:r>
            <a:r>
              <a:rPr lang="ru-RU" sz="2000" b="1" dirty="0" err="1"/>
              <a:t>Зінченко</a:t>
            </a:r>
            <a:endParaRPr lang="ru-RU" sz="2000" b="1" dirty="0">
              <a:latin typeface="+mj-lt"/>
            </a:endParaRPr>
          </a:p>
        </p:txBody>
      </p:sp>
      <p:pic>
        <p:nvPicPr>
          <p:cNvPr id="7" name="Рисунок 6"/>
          <p:cNvPicPr>
            <a:picLocks noChangeAspect="1"/>
          </p:cNvPicPr>
          <p:nvPr/>
        </p:nvPicPr>
        <p:blipFill rotWithShape="1">
          <a:blip r:embed="rId4" cstate="print">
            <a:extLst>
              <a:ext uri="{28A0092B-C50C-407E-A947-70E740481C1C}">
                <a14:useLocalDpi xmlns:a14="http://schemas.microsoft.com/office/drawing/2010/main" val="0"/>
              </a:ext>
            </a:extLst>
          </a:blip>
          <a:srcRect t="30050" r="6584"/>
          <a:stretch/>
        </p:blipFill>
        <p:spPr>
          <a:xfrm>
            <a:off x="5277328" y="1412776"/>
            <a:ext cx="1646626" cy="1643973"/>
          </a:xfrm>
          <a:prstGeom prst="rect">
            <a:avLst/>
          </a:prstGeom>
        </p:spPr>
      </p:pic>
      <p:pic>
        <p:nvPicPr>
          <p:cNvPr id="8" name="Рисунок 7"/>
          <p:cNvPicPr>
            <a:picLocks noChangeAspect="1"/>
          </p:cNvPicPr>
          <p:nvPr/>
        </p:nvPicPr>
        <p:blipFill rotWithShape="1">
          <a:blip r:embed="rId5" cstate="print">
            <a:extLst>
              <a:ext uri="{28A0092B-C50C-407E-A947-70E740481C1C}">
                <a14:useLocalDpi xmlns:a14="http://schemas.microsoft.com/office/drawing/2010/main" val="0"/>
              </a:ext>
            </a:extLst>
          </a:blip>
          <a:srcRect l="-1678" t="902" r="1678" b="23015"/>
          <a:stretch/>
        </p:blipFill>
        <p:spPr>
          <a:xfrm>
            <a:off x="7996601" y="1089100"/>
            <a:ext cx="1635459" cy="1662113"/>
          </a:xfrm>
          <a:prstGeom prst="rect">
            <a:avLst/>
          </a:prstGeom>
        </p:spPr>
      </p:pic>
      <p:pic>
        <p:nvPicPr>
          <p:cNvPr id="9" name="Рисунок 8"/>
          <p:cNvPicPr>
            <a:picLocks noChangeAspect="1"/>
          </p:cNvPicPr>
          <p:nvPr/>
        </p:nvPicPr>
        <p:blipFill rotWithShape="1">
          <a:blip r:embed="rId6" cstate="print">
            <a:extLst>
              <a:ext uri="{28A0092B-C50C-407E-A947-70E740481C1C}">
                <a14:useLocalDpi xmlns:a14="http://schemas.microsoft.com/office/drawing/2010/main" val="0"/>
              </a:ext>
            </a:extLst>
          </a:blip>
          <a:srcRect b="28053"/>
          <a:stretch/>
        </p:blipFill>
        <p:spPr>
          <a:xfrm>
            <a:off x="2617695" y="1008421"/>
            <a:ext cx="1613493" cy="1662114"/>
          </a:xfrm>
          <a:prstGeom prst="rect">
            <a:avLst/>
          </a:prstGeom>
        </p:spPr>
      </p:pic>
      <p:pic>
        <p:nvPicPr>
          <p:cNvPr id="10" name="Рисунок 9"/>
          <p:cNvPicPr>
            <a:picLocks noChangeAspect="1"/>
          </p:cNvPicPr>
          <p:nvPr/>
        </p:nvPicPr>
        <p:blipFill rotWithShape="1">
          <a:blip r:embed="rId7" cstate="print">
            <a:extLst>
              <a:ext uri="{28A0092B-C50C-407E-A947-70E740481C1C}">
                <a14:useLocalDpi xmlns:a14="http://schemas.microsoft.com/office/drawing/2010/main" val="0"/>
              </a:ext>
            </a:extLst>
          </a:blip>
          <a:srcRect t="8343" b="9734"/>
          <a:stretch/>
        </p:blipFill>
        <p:spPr>
          <a:xfrm>
            <a:off x="2647586" y="3859184"/>
            <a:ext cx="1639224" cy="1912248"/>
          </a:xfrm>
          <a:prstGeom prst="rect">
            <a:avLst/>
          </a:prstGeom>
        </p:spPr>
      </p:pic>
      <p:pic>
        <p:nvPicPr>
          <p:cNvPr id="11" name="Рисунок 10"/>
          <p:cNvPicPr>
            <a:picLocks noChangeAspect="1"/>
          </p:cNvPicPr>
          <p:nvPr/>
        </p:nvPicPr>
        <p:blipFill rotWithShape="1">
          <a:blip r:embed="rId8" cstate="print">
            <a:extLst>
              <a:ext uri="{28A0092B-C50C-407E-A947-70E740481C1C}">
                <a14:useLocalDpi xmlns:a14="http://schemas.microsoft.com/office/drawing/2010/main" val="0"/>
              </a:ext>
            </a:extLst>
          </a:blip>
          <a:srcRect t="11958" b="18507"/>
          <a:stretch/>
        </p:blipFill>
        <p:spPr>
          <a:xfrm>
            <a:off x="8128847" y="4130303"/>
            <a:ext cx="1635328" cy="1674962"/>
          </a:xfrm>
          <a:prstGeom prst="rect">
            <a:avLst/>
          </a:prstGeom>
        </p:spPr>
      </p:pic>
    </p:spTree>
    <p:extLst>
      <p:ext uri="{BB962C8B-B14F-4D97-AF65-F5344CB8AC3E}">
        <p14:creationId xmlns:p14="http://schemas.microsoft.com/office/powerpoint/2010/main" val="360440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3" name="Прямоугольник 2"/>
          <p:cNvSpPr/>
          <p:nvPr/>
        </p:nvSpPr>
        <p:spPr>
          <a:xfrm>
            <a:off x="6238428" y="1052736"/>
            <a:ext cx="5616624" cy="2308324"/>
          </a:xfrm>
          <a:prstGeom prst="rect">
            <a:avLst/>
          </a:prstGeom>
          <a:solidFill>
            <a:srgbClr val="8BAA36">
              <a:alpha val="75000"/>
            </a:srgbClr>
          </a:solidFill>
        </p:spPr>
        <p:txBody>
          <a:bodyPr wrap="square">
            <a:spAutoFit/>
          </a:bodyPr>
          <a:lstStyle/>
          <a:p>
            <a:r>
              <a:rPr lang="uk-UA" dirty="0" smtClean="0"/>
              <a:t>Звичайна Українська родина яка завжди шукає нові ідеї для натхнення, і в проміжок між повітряними тривогами любить поласувати чимось смачним</a:t>
            </a:r>
            <a:r>
              <a:rPr lang="ru-RU" dirty="0"/>
              <a:t/>
            </a:r>
            <a:br>
              <a:rPr lang="ru-RU" dirty="0"/>
            </a:br>
            <a:endParaRPr lang="en-US" dirty="0"/>
          </a:p>
        </p:txBody>
      </p:sp>
      <p:pic>
        <p:nvPicPr>
          <p:cNvPr id="4" name="Рисунок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2312" y="1052736"/>
            <a:ext cx="5400600" cy="38052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36900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Прямоугольник 2"/>
          <p:cNvSpPr/>
          <p:nvPr/>
        </p:nvSpPr>
        <p:spPr>
          <a:xfrm>
            <a:off x="549796" y="1052736"/>
            <a:ext cx="11305256" cy="3046988"/>
          </a:xfrm>
          <a:prstGeom prst="rect">
            <a:avLst/>
          </a:prstGeom>
          <a:solidFill>
            <a:srgbClr val="8BAA36">
              <a:alpha val="75000"/>
            </a:srgbClr>
          </a:solidFill>
        </p:spPr>
        <p:txBody>
          <a:bodyPr wrap="square">
            <a:spAutoFit/>
          </a:bodyPr>
          <a:lstStyle/>
          <a:p>
            <a:pPr algn="ctr"/>
            <a:r>
              <a:rPr lang="uk-UA" b="1" i="1" dirty="0" smtClean="0"/>
              <a:t>Проблеми які вирішує наш додаток</a:t>
            </a:r>
          </a:p>
          <a:p>
            <a:pPr algn="ctr"/>
            <a:endParaRPr lang="uk-UA" b="1" dirty="0"/>
          </a:p>
          <a:p>
            <a:pPr algn="ctr"/>
            <a:endParaRPr lang="en-US" b="1" dirty="0" smtClean="0"/>
          </a:p>
          <a:p>
            <a:r>
              <a:rPr lang="ru-RU" b="1" dirty="0" err="1" smtClean="0"/>
              <a:t>Завдяки</a:t>
            </a:r>
            <a:r>
              <a:rPr lang="ru-RU" b="1" dirty="0" smtClean="0"/>
              <a:t> </a:t>
            </a:r>
            <a:r>
              <a:rPr lang="ru-RU" b="1" dirty="0" err="1" smtClean="0"/>
              <a:t>нашому</a:t>
            </a:r>
            <a:r>
              <a:rPr lang="ru-RU" b="1" dirty="0" smtClean="0"/>
              <a:t> </a:t>
            </a:r>
            <a:r>
              <a:rPr lang="ru-RU" b="1" dirty="0" err="1" smtClean="0"/>
              <a:t>додатку</a:t>
            </a:r>
            <a:r>
              <a:rPr lang="ru-RU" b="1" dirty="0" smtClean="0"/>
              <a:t> </a:t>
            </a:r>
            <a:r>
              <a:rPr lang="ru-RU" b="1" dirty="0" err="1" smtClean="0"/>
              <a:t>користувачі</a:t>
            </a:r>
            <a:r>
              <a:rPr lang="ru-RU" b="1" dirty="0" smtClean="0"/>
              <a:t> </a:t>
            </a:r>
            <a:r>
              <a:rPr lang="ru-RU" b="1" dirty="0" err="1" smtClean="0"/>
              <a:t>мають</a:t>
            </a:r>
            <a:r>
              <a:rPr lang="ru-RU" b="1" dirty="0" smtClean="0"/>
              <a:t> </a:t>
            </a:r>
            <a:r>
              <a:rPr lang="ru-RU" b="1" dirty="0" err="1" smtClean="0"/>
              <a:t>можливість</a:t>
            </a:r>
            <a:r>
              <a:rPr lang="ru-RU" b="1" dirty="0" smtClean="0"/>
              <a:t> не </a:t>
            </a:r>
            <a:r>
              <a:rPr lang="ru-RU" b="1" dirty="0" err="1" smtClean="0"/>
              <a:t>тільки</a:t>
            </a:r>
            <a:r>
              <a:rPr lang="ru-RU" b="1" dirty="0" smtClean="0"/>
              <a:t> </a:t>
            </a:r>
            <a:r>
              <a:rPr lang="ru-RU" b="1" dirty="0" err="1" smtClean="0"/>
              <a:t>швидко</a:t>
            </a:r>
            <a:r>
              <a:rPr lang="ru-RU" b="1" dirty="0" smtClean="0"/>
              <a:t> </a:t>
            </a:r>
            <a:r>
              <a:rPr lang="ru-RU" b="1" dirty="0" err="1" smtClean="0"/>
              <a:t>знайти</a:t>
            </a:r>
            <a:r>
              <a:rPr lang="ru-RU" b="1" dirty="0" smtClean="0"/>
              <a:t> </a:t>
            </a:r>
            <a:r>
              <a:rPr lang="ru-RU" b="1" dirty="0" err="1" smtClean="0"/>
              <a:t>новий</a:t>
            </a:r>
            <a:r>
              <a:rPr lang="ru-RU" b="1" dirty="0" smtClean="0"/>
              <a:t> </a:t>
            </a:r>
            <a:r>
              <a:rPr lang="ru-RU" b="1" dirty="0" err="1" smtClean="0"/>
              <a:t>цікавий</a:t>
            </a:r>
            <a:r>
              <a:rPr lang="ru-RU" b="1" dirty="0" smtClean="0"/>
              <a:t> рецепт, </a:t>
            </a:r>
            <a:r>
              <a:rPr lang="ru-RU" b="1" dirty="0" err="1" smtClean="0"/>
              <a:t>додати</a:t>
            </a:r>
            <a:r>
              <a:rPr lang="ru-RU" b="1" dirty="0" smtClean="0"/>
              <a:t> </a:t>
            </a:r>
            <a:r>
              <a:rPr lang="ru-RU" b="1" dirty="0" err="1" smtClean="0"/>
              <a:t>їнгредієнти</a:t>
            </a:r>
            <a:r>
              <a:rPr lang="ru-RU" b="1" dirty="0" smtClean="0"/>
              <a:t> з </a:t>
            </a:r>
            <a:r>
              <a:rPr lang="ru-RU" b="1" dirty="0" err="1" smtClean="0"/>
              <a:t>нього</a:t>
            </a:r>
            <a:r>
              <a:rPr lang="ru-RU" b="1" dirty="0" smtClean="0"/>
              <a:t> в список покупок </a:t>
            </a:r>
            <a:r>
              <a:rPr lang="ru-RU" b="1" dirty="0" err="1" smtClean="0"/>
              <a:t>щоб</a:t>
            </a:r>
            <a:r>
              <a:rPr lang="ru-RU" b="1" dirty="0" smtClean="0"/>
              <a:t> легко </a:t>
            </a:r>
            <a:r>
              <a:rPr lang="ru-RU" b="1" dirty="0" err="1" smtClean="0"/>
              <a:t>знайти</a:t>
            </a:r>
            <a:r>
              <a:rPr lang="ru-RU" b="1" dirty="0" smtClean="0"/>
              <a:t> </a:t>
            </a:r>
            <a:r>
              <a:rPr lang="ru-RU" b="1" dirty="0" err="1" smtClean="0"/>
              <a:t>їх</a:t>
            </a:r>
            <a:r>
              <a:rPr lang="ru-RU" b="1" dirty="0" smtClean="0"/>
              <a:t> в </a:t>
            </a:r>
            <a:r>
              <a:rPr lang="ru-RU" b="1" dirty="0" err="1" smtClean="0"/>
              <a:t>супермаркеті</a:t>
            </a:r>
            <a:r>
              <a:rPr lang="ru-RU" b="1" dirty="0" smtClean="0"/>
              <a:t>, але і </a:t>
            </a:r>
            <a:r>
              <a:rPr lang="ru-RU" b="1" dirty="0" err="1" smtClean="0"/>
              <a:t>завдяки</a:t>
            </a:r>
            <a:r>
              <a:rPr lang="ru-RU" b="1" dirty="0" smtClean="0"/>
              <a:t> </a:t>
            </a:r>
            <a:r>
              <a:rPr lang="ru-RU" b="1" dirty="0" err="1" smtClean="0"/>
              <a:t>функції</a:t>
            </a:r>
            <a:r>
              <a:rPr lang="ru-RU" b="1" dirty="0" smtClean="0"/>
              <a:t> </a:t>
            </a:r>
            <a:r>
              <a:rPr lang="ru-RU" b="1" dirty="0" err="1" smtClean="0"/>
              <a:t>додавання</a:t>
            </a:r>
            <a:r>
              <a:rPr lang="ru-RU" b="1" dirty="0" smtClean="0"/>
              <a:t> </a:t>
            </a:r>
            <a:r>
              <a:rPr lang="ru-RU" b="1" dirty="0" err="1" smtClean="0"/>
              <a:t>власних</a:t>
            </a:r>
            <a:r>
              <a:rPr lang="ru-RU" b="1" dirty="0" smtClean="0"/>
              <a:t> </a:t>
            </a:r>
            <a:r>
              <a:rPr lang="ru-RU" b="1" dirty="0" err="1" smtClean="0"/>
              <a:t>рецептів</a:t>
            </a:r>
            <a:r>
              <a:rPr lang="ru-RU" b="1" dirty="0" smtClean="0"/>
              <a:t> </a:t>
            </a:r>
            <a:r>
              <a:rPr lang="ru-RU" b="1" dirty="0" err="1" smtClean="0"/>
              <a:t>продемонструвати</a:t>
            </a:r>
            <a:r>
              <a:rPr lang="ru-RU" b="1" dirty="0" smtClean="0"/>
              <a:t> </a:t>
            </a:r>
            <a:r>
              <a:rPr lang="ru-RU" b="1" dirty="0" err="1" smtClean="0"/>
              <a:t>свій</a:t>
            </a:r>
            <a:r>
              <a:rPr lang="ru-RU" b="1" dirty="0" smtClean="0"/>
              <a:t> </a:t>
            </a:r>
            <a:r>
              <a:rPr lang="ru-RU" b="1" dirty="0" err="1" smtClean="0"/>
              <a:t>кулінарний</a:t>
            </a:r>
            <a:r>
              <a:rPr lang="ru-RU" b="1" dirty="0" smtClean="0"/>
              <a:t> талант </a:t>
            </a:r>
            <a:r>
              <a:rPr lang="ru-RU" b="1" dirty="0" err="1" smtClean="0"/>
              <a:t>усьому</a:t>
            </a:r>
            <a:r>
              <a:rPr lang="ru-RU" b="1" dirty="0" smtClean="0"/>
              <a:t> </a:t>
            </a:r>
            <a:r>
              <a:rPr lang="ru-RU" b="1" dirty="0" err="1" smtClean="0"/>
              <a:t>світу</a:t>
            </a:r>
            <a:r>
              <a:rPr lang="ru-RU" b="1" dirty="0" smtClean="0"/>
              <a:t>.</a:t>
            </a:r>
            <a:r>
              <a:rPr lang="ru-RU" dirty="0"/>
              <a:t/>
            </a:r>
            <a:br>
              <a:rPr lang="ru-RU" dirty="0"/>
            </a:br>
            <a:endParaRPr lang="en-US" dirty="0"/>
          </a:p>
        </p:txBody>
      </p:sp>
    </p:spTree>
    <p:extLst>
      <p:ext uri="{BB962C8B-B14F-4D97-AF65-F5344CB8AC3E}">
        <p14:creationId xmlns:p14="http://schemas.microsoft.com/office/powerpoint/2010/main" val="3279542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3" name="Заголовок 12"/>
          <p:cNvSpPr>
            <a:spLocks noGrp="1"/>
          </p:cNvSpPr>
          <p:nvPr>
            <p:ph type="title"/>
          </p:nvPr>
        </p:nvSpPr>
        <p:spPr>
          <a:xfrm>
            <a:off x="914162" y="482600"/>
            <a:ext cx="10360501" cy="858168"/>
          </a:xfrm>
          <a:solidFill>
            <a:srgbClr val="8BAA36">
              <a:alpha val="75000"/>
            </a:srgbClr>
          </a:solidFill>
        </p:spPr>
        <p:txBody>
          <a:bodyPr rtlCol="0"/>
          <a:lstStyle/>
          <a:p>
            <a:pPr algn="ctr"/>
            <a:r>
              <a:rPr lang="ru-RU" b="1" i="1" dirty="0" err="1" smtClean="0"/>
              <a:t>Технології</a:t>
            </a:r>
            <a:r>
              <a:rPr lang="ru-RU" b="1" i="1" dirty="0" smtClean="0"/>
              <a:t>, </a:t>
            </a:r>
            <a:r>
              <a:rPr lang="ru-RU" b="1" i="1" dirty="0" err="1"/>
              <a:t>які</a:t>
            </a:r>
            <a:r>
              <a:rPr lang="ru-RU" b="1" i="1" dirty="0"/>
              <a:t> </a:t>
            </a:r>
            <a:r>
              <a:rPr lang="ru-RU" b="1" i="1" dirty="0" err="1"/>
              <a:t>використовувались</a:t>
            </a:r>
            <a:endParaRPr lang="en-US" i="1" dirty="0"/>
          </a:p>
        </p:txBody>
      </p:sp>
      <p:sp>
        <p:nvSpPr>
          <p:cNvPr id="5" name="Прямоугольник 4"/>
          <p:cNvSpPr/>
          <p:nvPr/>
        </p:nvSpPr>
        <p:spPr>
          <a:xfrm>
            <a:off x="1629916" y="1556792"/>
            <a:ext cx="2952328" cy="5447645"/>
          </a:xfrm>
          <a:prstGeom prst="rect">
            <a:avLst/>
          </a:prstGeom>
          <a:solidFill>
            <a:srgbClr val="8BAA36">
              <a:alpha val="75000"/>
            </a:srgbClr>
          </a:solidFill>
        </p:spPr>
        <p:txBody>
          <a:bodyPr wrap="square">
            <a:spAutoFit/>
          </a:bodyPr>
          <a:lstStyle/>
          <a:p>
            <a:r>
              <a:rPr lang="en-US" sz="2800" u="sng" dirty="0" smtClean="0">
                <a:latin typeface="+mj-lt"/>
              </a:rPr>
              <a:t>Front-end</a:t>
            </a:r>
          </a:p>
          <a:p>
            <a:endParaRPr lang="en-US" sz="2800" u="sng" dirty="0">
              <a:latin typeface="+mj-lt"/>
            </a:endParaRPr>
          </a:p>
          <a:p>
            <a:pPr fontAlgn="base">
              <a:buFont typeface="Arial" panose="020B0604020202020204" pitchFamily="34" charset="0"/>
              <a:buChar char="•"/>
            </a:pPr>
            <a:r>
              <a:rPr lang="en-US" sz="2000" b="1" dirty="0" smtClean="0">
                <a:latin typeface="+mj-lt"/>
              </a:rPr>
              <a:t> HTML/CSS</a:t>
            </a:r>
            <a:endParaRPr lang="en-US" sz="2000" b="1" dirty="0">
              <a:latin typeface="+mj-lt"/>
            </a:endParaRPr>
          </a:p>
          <a:p>
            <a:pPr fontAlgn="base">
              <a:buFont typeface="Arial" panose="020B0604020202020204" pitchFamily="34" charset="0"/>
              <a:buChar char="•"/>
            </a:pPr>
            <a:r>
              <a:rPr lang="en-US" sz="2000" b="1" dirty="0" smtClean="0">
                <a:latin typeface="+mj-lt"/>
              </a:rPr>
              <a:t>React</a:t>
            </a:r>
            <a:endParaRPr lang="uk-UA" sz="2000" b="1" dirty="0">
              <a:latin typeface="+mj-lt"/>
            </a:endParaRPr>
          </a:p>
          <a:p>
            <a:pPr fontAlgn="base">
              <a:buFont typeface="Arial" panose="020B0604020202020204" pitchFamily="34" charset="0"/>
              <a:buChar char="•"/>
            </a:pPr>
            <a:r>
              <a:rPr lang="de-DE" b="1" dirty="0" err="1" smtClean="0"/>
              <a:t>Axios</a:t>
            </a:r>
            <a:endParaRPr lang="uk-UA" b="1" dirty="0" smtClean="0"/>
          </a:p>
          <a:p>
            <a:pPr fontAlgn="base">
              <a:buFont typeface="Arial" panose="020B0604020202020204" pitchFamily="34" charset="0"/>
              <a:buChar char="•"/>
            </a:pPr>
            <a:r>
              <a:rPr lang="de-DE" b="1" dirty="0" err="1" smtClean="0"/>
              <a:t>Modernnormalize</a:t>
            </a:r>
            <a:endParaRPr lang="uk-UA" b="1" dirty="0" smtClean="0"/>
          </a:p>
          <a:p>
            <a:pPr fontAlgn="base">
              <a:buFont typeface="Arial" panose="020B0604020202020204" pitchFamily="34" charset="0"/>
              <a:buChar char="•"/>
            </a:pPr>
            <a:r>
              <a:rPr lang="de-DE" b="1" dirty="0" err="1" smtClean="0"/>
              <a:t>Nanoid</a:t>
            </a:r>
            <a:endParaRPr lang="uk-UA" b="1" dirty="0" smtClean="0"/>
          </a:p>
          <a:p>
            <a:pPr fontAlgn="base">
              <a:buFont typeface="Arial" panose="020B0604020202020204" pitchFamily="34" charset="0"/>
              <a:buChar char="•"/>
            </a:pPr>
            <a:r>
              <a:rPr lang="de-DE" b="1" dirty="0" err="1" smtClean="0"/>
              <a:t>Notiflix</a:t>
            </a:r>
            <a:endParaRPr lang="uk-UA" b="1" dirty="0" smtClean="0"/>
          </a:p>
          <a:p>
            <a:pPr fontAlgn="base">
              <a:buFont typeface="Arial" panose="020B0604020202020204" pitchFamily="34" charset="0"/>
              <a:buChar char="•"/>
            </a:pPr>
            <a:r>
              <a:rPr lang="de-DE" b="1" dirty="0" err="1" smtClean="0"/>
              <a:t>Rc-pagination</a:t>
            </a:r>
            <a:endParaRPr lang="de-DE" b="1" dirty="0"/>
          </a:p>
          <a:p>
            <a:pPr fontAlgn="base">
              <a:buFont typeface="Arial" panose="020B0604020202020204" pitchFamily="34" charset="0"/>
              <a:buChar char="•"/>
            </a:pPr>
            <a:r>
              <a:rPr lang="en-US" b="1" dirty="0" err="1" smtClean="0"/>
              <a:t>Styledcomponent</a:t>
            </a:r>
            <a:endParaRPr lang="en-US" b="1" dirty="0" smtClean="0"/>
          </a:p>
          <a:p>
            <a:pPr fontAlgn="base">
              <a:buFont typeface="Arial" panose="020B0604020202020204" pitchFamily="34" charset="0"/>
              <a:buChar char="•"/>
            </a:pPr>
            <a:r>
              <a:rPr lang="en-US" b="1" dirty="0" smtClean="0"/>
              <a:t>Yup</a:t>
            </a:r>
            <a:endParaRPr lang="en-US" b="1" dirty="0"/>
          </a:p>
          <a:p>
            <a:pPr fontAlgn="base">
              <a:buFont typeface="Arial" panose="020B0604020202020204" pitchFamily="34" charset="0"/>
              <a:buChar char="•"/>
            </a:pPr>
            <a:endParaRPr lang="en-US" sz="2000" b="1" dirty="0" smtClean="0">
              <a:solidFill>
                <a:srgbClr val="8BAA36"/>
              </a:solidFill>
              <a:latin typeface="+mj-lt"/>
            </a:endParaRPr>
          </a:p>
          <a:p>
            <a:pPr fontAlgn="base">
              <a:buFont typeface="Arial" panose="020B0604020202020204" pitchFamily="34" charset="0"/>
              <a:buChar char="•"/>
            </a:pPr>
            <a:endParaRPr lang="en-US" sz="2000" dirty="0">
              <a:latin typeface="+mj-lt"/>
            </a:endParaRPr>
          </a:p>
          <a:p>
            <a:pPr fontAlgn="base">
              <a:buFont typeface="Arial" panose="020B0604020202020204" pitchFamily="34" charset="0"/>
              <a:buChar char="•"/>
            </a:pPr>
            <a:endParaRPr lang="en-US" b="1" dirty="0">
              <a:latin typeface="+mj-lt"/>
            </a:endParaRPr>
          </a:p>
          <a:p>
            <a:pPr fontAlgn="base"/>
            <a:endParaRPr lang="en-US" sz="2000" dirty="0">
              <a:latin typeface="+mj-lt"/>
            </a:endParaRPr>
          </a:p>
        </p:txBody>
      </p:sp>
      <p:sp>
        <p:nvSpPr>
          <p:cNvPr id="6" name="Прямоугольник 5"/>
          <p:cNvSpPr/>
          <p:nvPr/>
        </p:nvSpPr>
        <p:spPr>
          <a:xfrm>
            <a:off x="5014292" y="1628800"/>
            <a:ext cx="2520280" cy="3539430"/>
          </a:xfrm>
          <a:prstGeom prst="rect">
            <a:avLst/>
          </a:prstGeom>
          <a:solidFill>
            <a:srgbClr val="8BAA36">
              <a:alpha val="75000"/>
            </a:srgbClr>
          </a:solidFill>
        </p:spPr>
        <p:txBody>
          <a:bodyPr wrap="square">
            <a:spAutoFit/>
          </a:bodyPr>
          <a:lstStyle/>
          <a:p>
            <a:r>
              <a:rPr lang="en-US" sz="2800" u="sng" dirty="0" smtClean="0">
                <a:latin typeface="+mj-lt"/>
              </a:rPr>
              <a:t>Back-end</a:t>
            </a:r>
            <a:endParaRPr lang="uk-UA" sz="2800" dirty="0">
              <a:latin typeface="+mj-lt"/>
            </a:endParaRPr>
          </a:p>
          <a:p>
            <a:endParaRPr lang="uk-UA" sz="2800" dirty="0" smtClean="0">
              <a:latin typeface="+mj-lt"/>
            </a:endParaRPr>
          </a:p>
          <a:p>
            <a:pPr fontAlgn="base">
              <a:buFont typeface="Arial" panose="020B0604020202020204" pitchFamily="34" charset="0"/>
              <a:buChar char="•"/>
            </a:pPr>
            <a:r>
              <a:rPr lang="en-US" b="1" dirty="0" smtClean="0"/>
              <a:t>Node.js</a:t>
            </a:r>
            <a:endParaRPr lang="uk-UA" b="1" dirty="0"/>
          </a:p>
          <a:p>
            <a:pPr fontAlgn="base">
              <a:buFont typeface="Arial" panose="020B0604020202020204" pitchFamily="34" charset="0"/>
              <a:buChar char="•"/>
            </a:pPr>
            <a:r>
              <a:rPr lang="en-US" b="1" dirty="0"/>
              <a:t>M</a:t>
            </a:r>
            <a:r>
              <a:rPr lang="en-US" b="1" dirty="0" smtClean="0"/>
              <a:t>ongo </a:t>
            </a:r>
            <a:r>
              <a:rPr lang="en-US" b="1" dirty="0" err="1" smtClean="0"/>
              <a:t>db</a:t>
            </a:r>
            <a:endParaRPr lang="uk-UA" b="1" dirty="0"/>
          </a:p>
          <a:p>
            <a:pPr fontAlgn="base">
              <a:buFont typeface="Arial" panose="020B0604020202020204" pitchFamily="34" charset="0"/>
              <a:buChar char="•"/>
            </a:pPr>
            <a:r>
              <a:rPr lang="en-US" b="1" dirty="0" err="1" smtClean="0"/>
              <a:t>Cloudinary</a:t>
            </a:r>
            <a:endParaRPr lang="uk-UA" b="1" dirty="0"/>
          </a:p>
          <a:p>
            <a:pPr fontAlgn="base">
              <a:buFont typeface="Arial" panose="020B0604020202020204" pitchFamily="34" charset="0"/>
              <a:buChar char="•"/>
            </a:pPr>
            <a:r>
              <a:rPr lang="en-US" b="1" dirty="0" err="1" smtClean="0"/>
              <a:t>Sendgrid</a:t>
            </a:r>
            <a:endParaRPr lang="uk-UA" b="1" dirty="0"/>
          </a:p>
          <a:p>
            <a:pPr fontAlgn="base">
              <a:buFont typeface="Arial" panose="020B0604020202020204" pitchFamily="34" charset="0"/>
              <a:buChar char="•"/>
            </a:pPr>
            <a:r>
              <a:rPr lang="en-US" b="1" dirty="0" smtClean="0"/>
              <a:t>Node.js express</a:t>
            </a:r>
            <a:endParaRPr lang="uk-UA" b="1" dirty="0" smtClean="0"/>
          </a:p>
          <a:p>
            <a:pPr fontAlgn="base">
              <a:buFont typeface="Arial" panose="020B0604020202020204" pitchFamily="34" charset="0"/>
              <a:buChar char="•"/>
            </a:pPr>
            <a:r>
              <a:rPr lang="en-US" b="1" dirty="0"/>
              <a:t>S</a:t>
            </a:r>
            <a:r>
              <a:rPr lang="en-US" b="1" dirty="0" smtClean="0"/>
              <a:t>wagger</a:t>
            </a:r>
            <a:endParaRPr lang="en-US" b="1" dirty="0"/>
          </a:p>
          <a:p>
            <a:pPr fontAlgn="base">
              <a:buFont typeface="Arial" panose="020B0604020202020204" pitchFamily="34" charset="0"/>
              <a:buChar char="•"/>
            </a:pPr>
            <a:endParaRPr lang="en-US" b="1" dirty="0">
              <a:latin typeface="+mj-lt"/>
            </a:endParaRPr>
          </a:p>
        </p:txBody>
      </p:sp>
      <p:sp>
        <p:nvSpPr>
          <p:cNvPr id="7" name="Прямоугольник 6"/>
          <p:cNvSpPr/>
          <p:nvPr/>
        </p:nvSpPr>
        <p:spPr>
          <a:xfrm>
            <a:off x="8326660" y="1556792"/>
            <a:ext cx="2448273" cy="4955203"/>
          </a:xfrm>
          <a:prstGeom prst="rect">
            <a:avLst/>
          </a:prstGeom>
          <a:solidFill>
            <a:srgbClr val="8BAA36">
              <a:alpha val="75000"/>
            </a:srgbClr>
          </a:solidFill>
        </p:spPr>
        <p:txBody>
          <a:bodyPr wrap="square">
            <a:spAutoFit/>
          </a:bodyPr>
          <a:lstStyle/>
          <a:p>
            <a:r>
              <a:rPr lang="en-US" sz="2800" u="sng" dirty="0" err="1" smtClean="0">
                <a:latin typeface="+mj-lt"/>
              </a:rPr>
              <a:t>Utilites</a:t>
            </a:r>
            <a:endParaRPr lang="uk-UA" sz="2800" u="sng" dirty="0" smtClean="0">
              <a:latin typeface="+mj-lt"/>
            </a:endParaRPr>
          </a:p>
          <a:p>
            <a:endParaRPr lang="en-US" sz="2800" dirty="0">
              <a:latin typeface="+mj-lt"/>
            </a:endParaRPr>
          </a:p>
          <a:p>
            <a:pPr fontAlgn="base">
              <a:buFont typeface="Arial" panose="020B0604020202020204" pitchFamily="34" charset="0"/>
              <a:buChar char="•"/>
            </a:pPr>
            <a:r>
              <a:rPr lang="en-US" sz="2000" b="1" dirty="0" smtClean="0">
                <a:latin typeface="+mj-lt"/>
              </a:rPr>
              <a:t>VS Code</a:t>
            </a:r>
            <a:endParaRPr lang="en-US" sz="2000" b="1" dirty="0">
              <a:latin typeface="+mj-lt"/>
            </a:endParaRPr>
          </a:p>
          <a:p>
            <a:pPr fontAlgn="base">
              <a:buFont typeface="Arial" panose="020B0604020202020204" pitchFamily="34" charset="0"/>
              <a:buChar char="•"/>
            </a:pPr>
            <a:r>
              <a:rPr lang="en-US" sz="2000" b="1" dirty="0" smtClean="0">
                <a:latin typeface="+mj-lt"/>
              </a:rPr>
              <a:t>Parcel</a:t>
            </a:r>
            <a:endParaRPr lang="en-US" sz="2000" b="1" dirty="0">
              <a:latin typeface="+mj-lt"/>
            </a:endParaRPr>
          </a:p>
          <a:p>
            <a:pPr fontAlgn="base">
              <a:buFont typeface="Arial" panose="020B0604020202020204" pitchFamily="34" charset="0"/>
              <a:buChar char="•"/>
            </a:pPr>
            <a:r>
              <a:rPr lang="en-US" sz="2000" b="1" dirty="0" err="1">
                <a:latin typeface="+mj-lt"/>
              </a:rPr>
              <a:t>Figma</a:t>
            </a:r>
            <a:endParaRPr lang="en-US" sz="2000" b="1" dirty="0">
              <a:latin typeface="+mj-lt"/>
            </a:endParaRPr>
          </a:p>
          <a:p>
            <a:pPr fontAlgn="base">
              <a:buFont typeface="Arial" panose="020B0604020202020204" pitchFamily="34" charset="0"/>
              <a:buChar char="•"/>
            </a:pPr>
            <a:r>
              <a:rPr lang="en-US" sz="2000" b="1" dirty="0" smtClean="0">
                <a:latin typeface="+mj-lt"/>
              </a:rPr>
              <a:t>GitHub</a:t>
            </a:r>
          </a:p>
          <a:p>
            <a:pPr fontAlgn="base">
              <a:buFont typeface="Arial" panose="020B0604020202020204" pitchFamily="34" charset="0"/>
              <a:buChar char="•"/>
            </a:pPr>
            <a:r>
              <a:rPr lang="en-US" sz="2000" b="1" dirty="0" smtClean="0">
                <a:latin typeface="+mj-lt"/>
              </a:rPr>
              <a:t>GitHub</a:t>
            </a:r>
            <a:r>
              <a:rPr lang="en-US" sz="2000" b="1" dirty="0">
                <a:latin typeface="+mj-lt"/>
              </a:rPr>
              <a:t> </a:t>
            </a:r>
            <a:r>
              <a:rPr lang="en-US" sz="2000" b="1" dirty="0" smtClean="0">
                <a:latin typeface="+mj-lt"/>
              </a:rPr>
              <a:t>Desktop</a:t>
            </a:r>
            <a:endParaRPr lang="uk-UA" sz="2000" b="1" dirty="0" smtClean="0">
              <a:latin typeface="+mj-lt"/>
            </a:endParaRPr>
          </a:p>
          <a:p>
            <a:pPr fontAlgn="base">
              <a:buFont typeface="Arial" panose="020B0604020202020204" pitchFamily="34" charset="0"/>
              <a:buChar char="•"/>
            </a:pPr>
            <a:r>
              <a:rPr lang="en-US" sz="2000" b="1" dirty="0" err="1" smtClean="0">
                <a:latin typeface="+mj-lt"/>
              </a:rPr>
              <a:t>Git</a:t>
            </a:r>
            <a:r>
              <a:rPr lang="en-US" sz="2000" b="1" dirty="0" smtClean="0">
                <a:latin typeface="+mj-lt"/>
              </a:rPr>
              <a:t> Bash</a:t>
            </a:r>
          </a:p>
          <a:p>
            <a:pPr fontAlgn="base">
              <a:buFont typeface="Arial" panose="020B0604020202020204" pitchFamily="34" charset="0"/>
              <a:buChar char="•"/>
            </a:pPr>
            <a:r>
              <a:rPr lang="en-US" sz="2000" b="1" dirty="0" smtClean="0">
                <a:latin typeface="+mj-lt"/>
              </a:rPr>
              <a:t>Trello</a:t>
            </a:r>
          </a:p>
          <a:p>
            <a:pPr fontAlgn="base">
              <a:buFont typeface="Arial" panose="020B0604020202020204" pitchFamily="34" charset="0"/>
              <a:buChar char="•"/>
            </a:pPr>
            <a:r>
              <a:rPr lang="en-US" sz="2000" b="1" dirty="0" smtClean="0">
                <a:latin typeface="+mj-lt"/>
              </a:rPr>
              <a:t>Google</a:t>
            </a:r>
            <a:endParaRPr lang="uk-UA" sz="2000" b="1" dirty="0" smtClean="0">
              <a:latin typeface="+mj-lt"/>
            </a:endParaRPr>
          </a:p>
          <a:p>
            <a:pPr fontAlgn="base">
              <a:buFont typeface="Arial" panose="020B0604020202020204" pitchFamily="34" charset="0"/>
              <a:buChar char="•"/>
            </a:pPr>
            <a:r>
              <a:rPr lang="en-US" sz="2000" b="1" dirty="0" smtClean="0">
                <a:latin typeface="+mj-lt"/>
              </a:rPr>
              <a:t>Discord</a:t>
            </a:r>
            <a:endParaRPr lang="en-US" sz="2000" b="1" dirty="0">
              <a:latin typeface="+mj-lt"/>
            </a:endParaRPr>
          </a:p>
          <a:p>
            <a:r>
              <a:rPr lang="en-US" dirty="0">
                <a:latin typeface="+mj-lt"/>
              </a:rPr>
              <a:t/>
            </a:r>
            <a:br>
              <a:rPr lang="en-US" dirty="0">
                <a:latin typeface="+mj-lt"/>
              </a:rPr>
            </a:br>
            <a:r>
              <a:rPr lang="en-US" sz="2800" dirty="0">
                <a:latin typeface="+mj-lt"/>
              </a:rPr>
              <a:t/>
            </a:r>
            <a:br>
              <a:rPr lang="en-US" sz="2800" dirty="0">
                <a:latin typeface="+mj-lt"/>
              </a:rPr>
            </a:br>
            <a:endParaRPr lang="en-US" sz="2800" dirty="0">
              <a:latin typeface="+mj-lt"/>
            </a:endParaRPr>
          </a:p>
        </p:txBody>
      </p:sp>
    </p:spTree>
    <p:extLst>
      <p:ext uri="{BB962C8B-B14F-4D97-AF65-F5344CB8AC3E}">
        <p14:creationId xmlns:p14="http://schemas.microsoft.com/office/powerpoint/2010/main" val="1468680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218883" y="2636912"/>
            <a:ext cx="9751060" cy="879685"/>
          </a:xfrm>
          <a:solidFill>
            <a:srgbClr val="8BAA36">
              <a:alpha val="75000"/>
            </a:srgbClr>
          </a:solidFill>
        </p:spPr>
        <p:txBody>
          <a:bodyPr rtlCol="0"/>
          <a:lstStyle/>
          <a:p>
            <a:r>
              <a:rPr lang="ru-RU" b="1" i="1" dirty="0" err="1"/>
              <a:t>Дякуємо</a:t>
            </a:r>
            <a:r>
              <a:rPr lang="ru-RU" b="1" i="1" dirty="0"/>
              <a:t> за </a:t>
            </a:r>
            <a:r>
              <a:rPr lang="ru-RU" b="1" i="1" dirty="0" err="1"/>
              <a:t>увагу</a:t>
            </a:r>
            <a:r>
              <a:rPr lang="ru-RU" b="1" i="1" dirty="0"/>
              <a:t>!</a:t>
            </a:r>
            <a:endParaRPr lang="ru" i="1" dirty="0"/>
          </a:p>
        </p:txBody>
      </p:sp>
    </p:spTree>
    <p:extLst>
      <p:ext uri="{BB962C8B-B14F-4D97-AF65-F5344CB8AC3E}">
        <p14:creationId xmlns:p14="http://schemas.microsoft.com/office/powerpoint/2010/main" val="3969558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Красные радиальные линии 16 х 9">
  <a:themeElements>
    <a:clrScheme name="RedRadial_16x9">
      <a:dk1>
        <a:sysClr val="windowText" lastClr="000000"/>
      </a:dk1>
      <a:lt1>
        <a:sysClr val="window" lastClr="FFFFFF"/>
      </a:lt1>
      <a:dk2>
        <a:srgbClr val="960000"/>
      </a:dk2>
      <a:lt2>
        <a:srgbClr val="BCB49E"/>
      </a:lt2>
      <a:accent1>
        <a:srgbClr val="DDA859"/>
      </a:accent1>
      <a:accent2>
        <a:srgbClr val="968A68"/>
      </a:accent2>
      <a:accent3>
        <a:srgbClr val="D3432B"/>
      </a:accent3>
      <a:accent4>
        <a:srgbClr val="BD9B47"/>
      </a:accent4>
      <a:accent5>
        <a:srgbClr val="618F91"/>
      </a:accent5>
      <a:accent6>
        <a:srgbClr val="DD7323"/>
      </a:accent6>
      <a:hlink>
        <a:srgbClr val="DDA859"/>
      </a:hlink>
      <a:folHlink>
        <a:srgbClr val="968A68"/>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Extreme Shadow">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threePt" dir="tl">
              <a:rot lat="0" lon="0" rev="19800000"/>
            </a:lightRig>
          </a:scene3d>
          <a:sp3d prstMaterial="plastic">
            <a:bevelT w="25400" h="1905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a:effectStyle>
      </a:effectStyleLst>
      <a:bgFillStyleLst>
        <a:solidFill>
          <a:schemeClr val="phClr"/>
        </a:solidFill>
        <a:gradFill rotWithShape="1">
          <a:gsLst>
            <a:gs pos="0">
              <a:schemeClr val="phClr">
                <a:tint val="100000"/>
                <a:shade val="80000"/>
                <a:satMod val="100000"/>
              </a:schemeClr>
            </a:gs>
            <a:gs pos="65000">
              <a:schemeClr val="phClr">
                <a:tint val="100000"/>
                <a:shade val="40000"/>
                <a:satMod val="100000"/>
              </a:schemeClr>
            </a:gs>
            <a:gs pos="100000">
              <a:schemeClr val="phClr">
                <a:shade val="5000"/>
                <a:satMod val="100000"/>
              </a:schemeClr>
            </a:gs>
          </a:gsLst>
          <a:path path="circle">
            <a:fillToRect l="25000" t="25000" r="25000" b="25000"/>
          </a:path>
        </a:gradFill>
        <a:gradFill flip="none" rotWithShape="1">
          <a:gsLst>
            <a:gs pos="17000">
              <a:schemeClr val="phClr"/>
            </a:gs>
            <a:gs pos="71000">
              <a:schemeClr val="phClr">
                <a:tint val="100000"/>
                <a:shade val="40000"/>
                <a:satMod val="100000"/>
              </a:schemeClr>
            </a:gs>
            <a:gs pos="100000">
              <a:schemeClr val="phClr">
                <a:shade val="5000"/>
                <a:satMod val="100000"/>
              </a:schemeClr>
            </a:gs>
          </a:gsLst>
          <a:path path="circle">
            <a:fillToRect l="50000" t="50000" r="50000" b="50000"/>
          </a:path>
          <a:tileRect/>
        </a:grad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800"/>
        </a:defPPr>
      </a:lstStyle>
    </a:txDef>
  </a:objectDefaults>
  <a:extraClrSchemeLst/>
  <a:extLst>
    <a:ext uri="{05A4C25C-085E-4340-85A3-A5531E510DB2}">
      <thm15:themeFamily xmlns:thm15="http://schemas.microsoft.com/office/thememl/2012/main" name="Office_9532495_TF02804895" id="{96C367DC-63CB-4497-8DB5-9523DECC650D}" vid="{3969D044-9617-42A8-8313-1FABFD6D19C8}"/>
    </a:ext>
  </a:extLst>
</a:theme>
</file>

<file path=ppt/theme/theme2.xml><?xml version="1.0" encoding="utf-8"?>
<a:theme xmlns:a="http://schemas.openxmlformats.org/drawingml/2006/main" name="Тема Office">
  <a:themeElements>
    <a:clrScheme name="RedRadial_16x9">
      <a:dk1>
        <a:sysClr val="windowText" lastClr="000000"/>
      </a:dk1>
      <a:lt1>
        <a:sysClr val="window" lastClr="FFFFFF"/>
      </a:lt1>
      <a:dk2>
        <a:srgbClr val="960000"/>
      </a:dk2>
      <a:lt2>
        <a:srgbClr val="BCB49E"/>
      </a:lt2>
      <a:accent1>
        <a:srgbClr val="DDA859"/>
      </a:accent1>
      <a:accent2>
        <a:srgbClr val="968A68"/>
      </a:accent2>
      <a:accent3>
        <a:srgbClr val="D3432B"/>
      </a:accent3>
      <a:accent4>
        <a:srgbClr val="BD9B47"/>
      </a:accent4>
      <a:accent5>
        <a:srgbClr val="618F91"/>
      </a:accent5>
      <a:accent6>
        <a:srgbClr val="DD7323"/>
      </a:accent6>
      <a:hlink>
        <a:srgbClr val="DDA859"/>
      </a:hlink>
      <a:folHlink>
        <a:srgbClr val="968A68"/>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Extreme Shadow">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threePt" dir="tl">
              <a:rot lat="0" lon="0" rev="19800000"/>
            </a:lightRig>
          </a:scene3d>
          <a:sp3d prstMaterial="plastic">
            <a:bevelT w="25400" h="1905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a:effectStyle>
      </a:effectStyleLst>
      <a:bgFillStyleLst>
        <a:solidFill>
          <a:schemeClr val="phClr"/>
        </a:solidFill>
        <a:gradFill rotWithShape="1">
          <a:gsLst>
            <a:gs pos="0">
              <a:schemeClr val="phClr">
                <a:tint val="100000"/>
                <a:shade val="80000"/>
                <a:satMod val="100000"/>
              </a:schemeClr>
            </a:gs>
            <a:gs pos="65000">
              <a:schemeClr val="phClr">
                <a:tint val="100000"/>
                <a:shade val="40000"/>
                <a:satMod val="100000"/>
              </a:schemeClr>
            </a:gs>
            <a:gs pos="100000">
              <a:schemeClr val="phClr">
                <a:shade val="5000"/>
                <a:satMod val="100000"/>
              </a:schemeClr>
            </a:gs>
          </a:gsLst>
          <a:path path="circle">
            <a:fillToRect l="25000" t="25000" r="25000" b="25000"/>
          </a:path>
        </a:gradFill>
        <a:gradFill flip="none" rotWithShape="1">
          <a:gsLst>
            <a:gs pos="17000">
              <a:schemeClr val="phClr"/>
            </a:gs>
            <a:gs pos="71000">
              <a:schemeClr val="phClr">
                <a:tint val="100000"/>
                <a:shade val="40000"/>
                <a:satMod val="100000"/>
              </a:schemeClr>
            </a:gs>
            <a:gs pos="100000">
              <a:schemeClr val="phClr">
                <a:shade val="5000"/>
                <a:satMod val="10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Тема Office">
  <a:themeElements>
    <a:clrScheme name="RedRadial_16x9">
      <a:dk1>
        <a:sysClr val="windowText" lastClr="000000"/>
      </a:dk1>
      <a:lt1>
        <a:sysClr val="window" lastClr="FFFFFF"/>
      </a:lt1>
      <a:dk2>
        <a:srgbClr val="960000"/>
      </a:dk2>
      <a:lt2>
        <a:srgbClr val="BCB49E"/>
      </a:lt2>
      <a:accent1>
        <a:srgbClr val="DDA859"/>
      </a:accent1>
      <a:accent2>
        <a:srgbClr val="968A68"/>
      </a:accent2>
      <a:accent3>
        <a:srgbClr val="D3432B"/>
      </a:accent3>
      <a:accent4>
        <a:srgbClr val="BD9B47"/>
      </a:accent4>
      <a:accent5>
        <a:srgbClr val="618F91"/>
      </a:accent5>
      <a:accent6>
        <a:srgbClr val="DD7323"/>
      </a:accent6>
      <a:hlink>
        <a:srgbClr val="DDA859"/>
      </a:hlink>
      <a:folHlink>
        <a:srgbClr val="968A68"/>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Extreme Shadow">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threePt" dir="tl">
              <a:rot lat="0" lon="0" rev="19800000"/>
            </a:lightRig>
          </a:scene3d>
          <a:sp3d prstMaterial="plastic">
            <a:bevelT w="25400" h="1905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a:effectStyle>
      </a:effectStyleLst>
      <a:bgFillStyleLst>
        <a:solidFill>
          <a:schemeClr val="phClr"/>
        </a:solidFill>
        <a:gradFill rotWithShape="1">
          <a:gsLst>
            <a:gs pos="0">
              <a:schemeClr val="phClr">
                <a:tint val="100000"/>
                <a:shade val="80000"/>
                <a:satMod val="100000"/>
              </a:schemeClr>
            </a:gs>
            <a:gs pos="65000">
              <a:schemeClr val="phClr">
                <a:tint val="100000"/>
                <a:shade val="40000"/>
                <a:satMod val="100000"/>
              </a:schemeClr>
            </a:gs>
            <a:gs pos="100000">
              <a:schemeClr val="phClr">
                <a:shade val="5000"/>
                <a:satMod val="100000"/>
              </a:schemeClr>
            </a:gs>
          </a:gsLst>
          <a:path path="circle">
            <a:fillToRect l="25000" t="25000" r="25000" b="25000"/>
          </a:path>
        </a:gradFill>
        <a:gradFill flip="none" rotWithShape="1">
          <a:gsLst>
            <a:gs pos="17000">
              <a:schemeClr val="phClr"/>
            </a:gs>
            <a:gs pos="71000">
              <a:schemeClr val="phClr">
                <a:tint val="100000"/>
                <a:shade val="40000"/>
                <a:satMod val="100000"/>
              </a:schemeClr>
            </a:gs>
            <a:gs pos="100000">
              <a:schemeClr val="phClr">
                <a:shade val="5000"/>
                <a:satMod val="100000"/>
              </a:schemeClr>
            </a:gs>
          </a:gsLst>
          <a:path path="circle">
            <a:fillToRect l="50000" t="50000" r="50000" b="50000"/>
          </a:path>
          <a:tileRect/>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false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1380992</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template makes an impression with its bold red background, radial sunburst pattern, and contrasting black title bar. Consider it for your small business or marketing presentation. Or, take advantage of the red color scheme to make a holiday-themed presentation.  Compatible with PowerPoint 2013 and later, this template offers a variety of slide layouts including title slides, bulleted lists, photo with captions, a sample chart, and blank slide, all in a widescreen (16X9) format.
</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2011-12-19T18:35:00+00:00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2035-01-01T08:00:00+00:00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TP102804893</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725212</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REDMOND\v-vaddu</DisplayName>
        <AccountId>2567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14</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A765CE0-A8A0-42E0-82D2-3F870DB4D5F7}">
  <ds:schemaRefs>
    <ds:schemaRef ds:uri="http://schemas.microsoft.com/sharepoint/v3/contenttype/forms"/>
  </ds:schemaRefs>
</ds:datastoreItem>
</file>

<file path=customXml/itemProps2.xml><?xml version="1.0" encoding="utf-8"?>
<ds:datastoreItem xmlns:ds="http://schemas.openxmlformats.org/officeDocument/2006/customXml" ds:itemID="{45076977-ECB7-44C2-A70D-853BB6B41242}">
  <ds:schemaRefs>
    <ds:schemaRef ds:uri="http://purl.org/dc/elements/1.1/"/>
    <ds:schemaRef ds:uri="http://schemas.microsoft.com/office/2006/metadata/properties"/>
    <ds:schemaRef ds:uri="http://purl.org/dc/terms/"/>
    <ds:schemaRef ds:uri="http://schemas.microsoft.com/office/infopath/2007/PartnerControls"/>
    <ds:schemaRef ds:uri="http://schemas.microsoft.com/office/2006/documentManagement/types"/>
    <ds:schemaRef ds:uri="http://schemas.openxmlformats.org/package/2006/metadata/core-properties"/>
    <ds:schemaRef ds:uri="4873beb7-5857-4685-be1f-d57550cc96cc"/>
    <ds:schemaRef ds:uri="http://www.w3.org/XML/1998/namespace"/>
    <ds:schemaRef ds:uri="http://purl.org/dc/dcmitype/"/>
  </ds:schemaRefs>
</ds:datastoreItem>
</file>

<file path=customXml/itemProps3.xml><?xml version="1.0" encoding="utf-8"?>
<ds:datastoreItem xmlns:ds="http://schemas.openxmlformats.org/officeDocument/2006/customXml" ds:itemID="{41BC18E0-614B-4152-A3EE-8AA2B60C72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Презентация с красными радиальными линиями (широкоэкранный формат)</Template>
  <TotalTime>1378</TotalTime>
  <Words>170</Words>
  <Application>Microsoft Office PowerPoint</Application>
  <PresentationFormat>Произвольный</PresentationFormat>
  <Paragraphs>74</Paragraphs>
  <Slides>9</Slides>
  <Notes>0</Notes>
  <HiddenSlides>0</HiddenSlides>
  <MMClips>0</MMClips>
  <ScaleCrop>false</ScaleCrop>
  <HeadingPairs>
    <vt:vector size="6" baseType="variant">
      <vt:variant>
        <vt:lpstr>Использованные шрифты</vt:lpstr>
      </vt:variant>
      <vt:variant>
        <vt:i4>2</vt:i4>
      </vt:variant>
      <vt:variant>
        <vt:lpstr>Тема</vt:lpstr>
      </vt:variant>
      <vt:variant>
        <vt:i4>1</vt:i4>
      </vt:variant>
      <vt:variant>
        <vt:lpstr>Заголовки слайдов</vt:lpstr>
      </vt:variant>
      <vt:variant>
        <vt:i4>9</vt:i4>
      </vt:variant>
    </vt:vector>
  </HeadingPairs>
  <TitlesOfParts>
    <vt:vector size="12" baseType="lpstr">
      <vt:lpstr>Arial</vt:lpstr>
      <vt:lpstr>Cambria</vt:lpstr>
      <vt:lpstr>Красные радиальные линии 16 х 9</vt:lpstr>
      <vt:lpstr>So YummY</vt:lpstr>
      <vt:lpstr>FrontEnd Team</vt:lpstr>
      <vt:lpstr>FrontEnd Team</vt:lpstr>
      <vt:lpstr>Backend TEam</vt:lpstr>
      <vt:lpstr>QR Team</vt:lpstr>
      <vt:lpstr>Презентация PowerPoint</vt:lpstr>
      <vt:lpstr>Презентация PowerPoint</vt:lpstr>
      <vt:lpstr>Технології, які використовувались</vt:lpstr>
      <vt:lpstr>Дякуємо за увагу!</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Назва команди</dc:title>
  <dc:creator>Natalia</dc:creator>
  <cp:lastModifiedBy>Alex</cp:lastModifiedBy>
  <cp:revision>59</cp:revision>
  <dcterms:created xsi:type="dcterms:W3CDTF">2022-09-13T02:40:15Z</dcterms:created>
  <dcterms:modified xsi:type="dcterms:W3CDTF">2023-04-30T17:19:02Z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